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14"/>
  </p:notesMasterIdLst>
  <p:handoutMasterIdLst>
    <p:handoutMasterId r:id="rId15"/>
  </p:handoutMasterIdLst>
  <p:sldIdLst>
    <p:sldId id="272" r:id="rId6"/>
    <p:sldId id="256" r:id="rId7"/>
    <p:sldId id="257" r:id="rId8"/>
    <p:sldId id="275" r:id="rId9"/>
    <p:sldId id="276" r:id="rId10"/>
    <p:sldId id="277" r:id="rId11"/>
    <p:sldId id="278" r:id="rId12"/>
    <p:sldId id="270" r:id="rId13"/>
  </p:sldIdLst>
  <p:sldSz cx="9144000" cy="6858000" type="screen4x3"/>
  <p:notesSz cx="6858000" cy="9144000"/>
  <p:custDataLst>
    <p:tags r:id="rId16"/>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4660"/>
  </p:normalViewPr>
  <p:slideViewPr>
    <p:cSldViewPr>
      <p:cViewPr varScale="1">
        <p:scale>
          <a:sx n="84" d="100"/>
          <a:sy n="84" d="100"/>
        </p:scale>
        <p:origin x="1686" y="90"/>
      </p:cViewPr>
      <p:guideLst>
        <p:guide orient="horz" pos="618"/>
        <p:guide pos="2880"/>
      </p:guideLst>
    </p:cSldViewPr>
  </p:slideViewPr>
  <p:notesTextViewPr>
    <p:cViewPr>
      <p:scale>
        <a:sx n="1" d="1"/>
        <a:sy n="1" d="1"/>
      </p:scale>
      <p:origin x="0" y="0"/>
    </p:cViewPr>
  </p:notesTextViewPr>
  <p:notesViewPr>
    <p:cSldViewPr>
      <p:cViewPr varScale="1">
        <p:scale>
          <a:sx n="86" d="100"/>
          <a:sy n="86" d="100"/>
        </p:scale>
        <p:origin x="-309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customXml" Target="../customXml/item4.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098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72011-4491-474C-ADA9-1CC1BF9CCDEC}" type="datetimeFigureOut">
              <a:rPr lang="es-MX" smtClean="0"/>
              <a:t>29/01/2015</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4652B-2737-4D07-86B8-ACBC8EAF763A}" type="slidenum">
              <a:rPr lang="es-MX" smtClean="0"/>
              <a:t>‹Nº›</a:t>
            </a:fld>
            <a:endParaRPr lang="es-MX"/>
          </a:p>
        </p:txBody>
      </p:sp>
    </p:spTree>
    <p:extLst>
      <p:ext uri="{BB962C8B-B14F-4D97-AF65-F5344CB8AC3E}">
        <p14:creationId xmlns:p14="http://schemas.microsoft.com/office/powerpoint/2010/main" val="146118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1</a:t>
            </a:fld>
            <a:endParaRPr lang="es-MX"/>
          </a:p>
        </p:txBody>
      </p:sp>
    </p:spTree>
    <p:extLst>
      <p:ext uri="{BB962C8B-B14F-4D97-AF65-F5344CB8AC3E}">
        <p14:creationId xmlns:p14="http://schemas.microsoft.com/office/powerpoint/2010/main" val="24592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2</a:t>
            </a:fld>
            <a:endParaRPr lang="es-MX"/>
          </a:p>
        </p:txBody>
      </p:sp>
    </p:spTree>
    <p:extLst>
      <p:ext uri="{BB962C8B-B14F-4D97-AF65-F5344CB8AC3E}">
        <p14:creationId xmlns:p14="http://schemas.microsoft.com/office/powerpoint/2010/main" val="24592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3</a:t>
            </a:fld>
            <a:endParaRPr lang="es-MX"/>
          </a:p>
        </p:txBody>
      </p:sp>
    </p:spTree>
    <p:extLst>
      <p:ext uri="{BB962C8B-B14F-4D97-AF65-F5344CB8AC3E}">
        <p14:creationId xmlns:p14="http://schemas.microsoft.com/office/powerpoint/2010/main" val="234941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4</a:t>
            </a:fld>
            <a:endParaRPr lang="es-MX"/>
          </a:p>
        </p:txBody>
      </p:sp>
    </p:spTree>
    <p:extLst>
      <p:ext uri="{BB962C8B-B14F-4D97-AF65-F5344CB8AC3E}">
        <p14:creationId xmlns:p14="http://schemas.microsoft.com/office/powerpoint/2010/main" val="183087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5</a:t>
            </a:fld>
            <a:endParaRPr lang="es-MX"/>
          </a:p>
        </p:txBody>
      </p:sp>
    </p:spTree>
    <p:extLst>
      <p:ext uri="{BB962C8B-B14F-4D97-AF65-F5344CB8AC3E}">
        <p14:creationId xmlns:p14="http://schemas.microsoft.com/office/powerpoint/2010/main" val="35865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6</a:t>
            </a:fld>
            <a:endParaRPr lang="es-MX"/>
          </a:p>
        </p:txBody>
      </p:sp>
    </p:spTree>
    <p:extLst>
      <p:ext uri="{BB962C8B-B14F-4D97-AF65-F5344CB8AC3E}">
        <p14:creationId xmlns:p14="http://schemas.microsoft.com/office/powerpoint/2010/main" val="293380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7</a:t>
            </a:fld>
            <a:endParaRPr lang="es-MX"/>
          </a:p>
        </p:txBody>
      </p:sp>
    </p:spTree>
    <p:extLst>
      <p:ext uri="{BB962C8B-B14F-4D97-AF65-F5344CB8AC3E}">
        <p14:creationId xmlns:p14="http://schemas.microsoft.com/office/powerpoint/2010/main" val="2423878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8</a:t>
            </a:fld>
            <a:endParaRPr lang="es-MX"/>
          </a:p>
        </p:txBody>
      </p:sp>
    </p:spTree>
    <p:extLst>
      <p:ext uri="{BB962C8B-B14F-4D97-AF65-F5344CB8AC3E}">
        <p14:creationId xmlns:p14="http://schemas.microsoft.com/office/powerpoint/2010/main" val="1994091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8" y="-99392"/>
            <a:ext cx="9324469" cy="6993351"/>
          </a:xfrm>
          <a:prstGeom prst="rect">
            <a:avLst/>
          </a:prstGeom>
        </p:spPr>
      </p:pic>
      <p:sp>
        <p:nvSpPr>
          <p:cNvPr id="2" name="Title 1"/>
          <p:cNvSpPr>
            <a:spLocks noGrp="1"/>
          </p:cNvSpPr>
          <p:nvPr>
            <p:ph type="ctrTitle"/>
          </p:nvPr>
        </p:nvSpPr>
        <p:spPr>
          <a:xfrm>
            <a:off x="107504" y="404664"/>
            <a:ext cx="4752528" cy="1368152"/>
          </a:xfrm>
          <a:prstGeom prst="rect">
            <a:avLst/>
          </a:prstGeom>
        </p:spPr>
        <p:txBody>
          <a:bodyPr>
            <a:noAutofit/>
          </a:bodyPr>
          <a:lstStyle>
            <a:lvl1pPr algn="l">
              <a:defRPr sz="4800" b="1">
                <a:latin typeface="Century Gothic" pitchFamily="34" charset="0"/>
              </a:defRPr>
            </a:lvl1pPr>
          </a:lstStyle>
          <a:p>
            <a:r>
              <a:rPr lang="en-US" dirty="0" smtClean="0"/>
              <a:t>Click to edit Master title style</a:t>
            </a:r>
            <a:endParaRPr lang="es-MX" dirty="0"/>
          </a:p>
        </p:txBody>
      </p:sp>
      <p:sp>
        <p:nvSpPr>
          <p:cNvPr id="3" name="Subtitle 2"/>
          <p:cNvSpPr>
            <a:spLocks noGrp="1"/>
          </p:cNvSpPr>
          <p:nvPr>
            <p:ph type="subTitle" idx="1"/>
          </p:nvPr>
        </p:nvSpPr>
        <p:spPr>
          <a:xfrm>
            <a:off x="213767" y="2924944"/>
            <a:ext cx="6400800" cy="1556370"/>
          </a:xfrm>
          <a:prstGeom prst="rect">
            <a:avLst/>
          </a:prstGeom>
        </p:spPr>
        <p:txBody>
          <a:bodyPr>
            <a:normAutofit/>
          </a:bodyPr>
          <a:lstStyle>
            <a:lvl1pPr marL="0" indent="0" algn="l">
              <a:buNone/>
              <a:defRPr lang="es-MX" sz="3000" b="0" kern="1200" dirty="0">
                <a:solidFill>
                  <a:srgbClr val="002060"/>
                </a:solidFill>
                <a:latin typeface="Century Gothic" pitchFamily="34" charset="0"/>
                <a:ea typeface="+mj-ea"/>
                <a:cs typeface="EucrosiaUPC" pitchFamily="18"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s-MX" dirty="0"/>
          </a:p>
        </p:txBody>
      </p:sp>
    </p:spTree>
    <p:extLst>
      <p:ext uri="{BB962C8B-B14F-4D97-AF65-F5344CB8AC3E}">
        <p14:creationId xmlns:p14="http://schemas.microsoft.com/office/powerpoint/2010/main" val="13957398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5477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48" y="-99392"/>
            <a:ext cx="9324469" cy="6993351"/>
          </a:xfrm>
          <a:prstGeom prst="rect">
            <a:avLst/>
          </a:prstGeom>
        </p:spPr>
      </p:pic>
      <p:sp>
        <p:nvSpPr>
          <p:cNvPr id="2" name="Title 1"/>
          <p:cNvSpPr>
            <a:spLocks noGrp="1"/>
          </p:cNvSpPr>
          <p:nvPr>
            <p:ph type="ctrTitle"/>
          </p:nvPr>
        </p:nvSpPr>
        <p:spPr>
          <a:xfrm>
            <a:off x="107504" y="404664"/>
            <a:ext cx="4752528" cy="1368152"/>
          </a:xfrm>
          <a:prstGeom prst="rect">
            <a:avLst/>
          </a:prstGeom>
        </p:spPr>
        <p:txBody>
          <a:bodyPr>
            <a:noAutofit/>
          </a:bodyPr>
          <a:lstStyle>
            <a:lvl1pPr algn="l">
              <a:defRPr sz="4800" b="1">
                <a:latin typeface="Century Gothic" pitchFamily="34" charset="0"/>
              </a:defRPr>
            </a:lvl1pPr>
          </a:lstStyle>
          <a:p>
            <a:r>
              <a:rPr lang="en-US" dirty="0" smtClean="0"/>
              <a:t>Click to edit Master title style</a:t>
            </a:r>
            <a:endParaRPr lang="es-MX" dirty="0"/>
          </a:p>
        </p:txBody>
      </p:sp>
      <p:sp>
        <p:nvSpPr>
          <p:cNvPr id="3" name="Subtitle 2"/>
          <p:cNvSpPr>
            <a:spLocks noGrp="1"/>
          </p:cNvSpPr>
          <p:nvPr>
            <p:ph type="subTitle" idx="1"/>
          </p:nvPr>
        </p:nvSpPr>
        <p:spPr>
          <a:xfrm>
            <a:off x="213767" y="2924944"/>
            <a:ext cx="6400800" cy="1556370"/>
          </a:xfrm>
          <a:prstGeom prst="rect">
            <a:avLst/>
          </a:prstGeom>
        </p:spPr>
        <p:txBody>
          <a:bodyPr>
            <a:normAutofit/>
          </a:bodyPr>
          <a:lstStyle>
            <a:lvl1pPr marL="0" indent="0" algn="l">
              <a:buNone/>
              <a:defRPr lang="es-MX" sz="3000" b="0" kern="1200" dirty="0">
                <a:solidFill>
                  <a:srgbClr val="002060"/>
                </a:solidFill>
                <a:latin typeface="Century Gothic" pitchFamily="34" charset="0"/>
                <a:ea typeface="+mj-ea"/>
                <a:cs typeface="EucrosiaUPC" pitchFamily="18"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s-MX"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8" y="-99392"/>
            <a:ext cx="9324469" cy="6993351"/>
          </a:xfrm>
          <a:prstGeom prst="rect">
            <a:avLst/>
          </a:prstGeom>
        </p:spPr>
      </p:pic>
    </p:spTree>
    <p:extLst>
      <p:ext uri="{BB962C8B-B14F-4D97-AF65-F5344CB8AC3E}">
        <p14:creationId xmlns:p14="http://schemas.microsoft.com/office/powerpoint/2010/main" val="13957398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ólo contenid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
        <p:nvSpPr>
          <p:cNvPr id="5" name="Text Placeholder 11"/>
          <p:cNvSpPr>
            <a:spLocks noGrp="1"/>
          </p:cNvSpPr>
          <p:nvPr>
            <p:ph type="body" sz="quarter" idx="10"/>
          </p:nvPr>
        </p:nvSpPr>
        <p:spPr>
          <a:xfrm>
            <a:off x="637480" y="1"/>
            <a:ext cx="8399016" cy="6597352"/>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extLst>
      <p:ext uri="{BB962C8B-B14F-4D97-AF65-F5344CB8AC3E}">
        <p14:creationId xmlns:p14="http://schemas.microsoft.com/office/powerpoint/2010/main" val="26844426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ólo títul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419615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ítulo y contenido">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37480" y="0"/>
            <a:ext cx="8399016" cy="980728"/>
          </a:xfrm>
          <a:prstGeom prst="rect">
            <a:avLst/>
          </a:prstGeom>
        </p:spPr>
        <p:txBody>
          <a:bodyPr vert="horz" lIns="91440" tIns="45720" rIns="91440" bIns="45720" rtlCol="0" anchor="ctr">
            <a:normAutofit/>
          </a:bodyPr>
          <a:lstStyle>
            <a:lvl1pPr algn="l">
              <a:defRPr>
                <a:latin typeface="Century Gothic" pitchFamily="34" charset="0"/>
              </a:defRPr>
            </a:lvl1pPr>
          </a:lstStyle>
          <a:p>
            <a:r>
              <a:rPr lang="en-US" dirty="0" smtClean="0"/>
              <a:t>Click to edit Master title style</a:t>
            </a:r>
            <a:endParaRPr lang="es-MX" dirty="0"/>
          </a:p>
        </p:txBody>
      </p:sp>
      <p:sp>
        <p:nvSpPr>
          <p:cNvPr id="12" name="Text Placeholder 11"/>
          <p:cNvSpPr>
            <a:spLocks noGrp="1"/>
          </p:cNvSpPr>
          <p:nvPr>
            <p:ph type="body" sz="quarter" idx="10"/>
          </p:nvPr>
        </p:nvSpPr>
        <p:spPr>
          <a:xfrm>
            <a:off x="637480" y="1052513"/>
            <a:ext cx="8399016" cy="5544839"/>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966367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s-MX"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89859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2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Content Placeholder 3"/>
          <p:cNvSpPr>
            <a:spLocks noGrp="1"/>
          </p:cNvSpPr>
          <p:nvPr>
            <p:ph sz="half" idx="2"/>
          </p:nvPr>
        </p:nvSpPr>
        <p:spPr>
          <a:xfrm>
            <a:off x="4963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8" name="Title Placeholder 1"/>
          <p:cNvSpPr>
            <a:spLocks noGrp="1"/>
          </p:cNvSpPr>
          <p:nvPr>
            <p:ph type="title"/>
          </p:nvPr>
        </p:nvSpPr>
        <p:spPr>
          <a:xfrm>
            <a:off x="637480" y="71438"/>
            <a:ext cx="8399016" cy="1143000"/>
          </a:xfrm>
          <a:prstGeom prst="rect">
            <a:avLst/>
          </a:prstGeom>
        </p:spPr>
        <p:txBody>
          <a:bodyPr vert="horz" lIns="91440" tIns="45720" rIns="91440" bIns="45720" rtlCol="0" anchor="ctr">
            <a:normAutofit/>
          </a:bodyPr>
          <a:lstStyle>
            <a:lvl1pPr>
              <a:defRPr>
                <a:latin typeface="Century Gothic" pitchFamily="34" charset="0"/>
              </a:defRPr>
            </a:lvl1pPr>
          </a:lstStyle>
          <a:p>
            <a:r>
              <a:rPr lang="en-US" dirty="0" smtClean="0"/>
              <a:t>Click to edit Master title style</a:t>
            </a:r>
            <a:endParaRPr lang="es-MX" dirty="0"/>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091142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7480" y="71438"/>
            <a:ext cx="8399016" cy="1143000"/>
          </a:xfrm>
          <a:prstGeom prst="rect">
            <a:avLst/>
          </a:prstGeom>
        </p:spPr>
        <p:txBody>
          <a:bodyPr/>
          <a:lstStyle>
            <a:lvl1pPr>
              <a:defRPr>
                <a:latin typeface="Century Gothic" pitchFamily="34" charset="0"/>
              </a:defRPr>
            </a:lvl1pPr>
          </a:lstStyle>
          <a:p>
            <a:r>
              <a:rPr lang="en-US" dirty="0" smtClean="0"/>
              <a:t>Click to edit Master title style</a:t>
            </a:r>
            <a:endParaRPr lang="es-MX" dirty="0"/>
          </a:p>
        </p:txBody>
      </p:sp>
      <p:sp>
        <p:nvSpPr>
          <p:cNvPr id="3" name="Text Placeholder 2"/>
          <p:cNvSpPr>
            <a:spLocks noGrp="1"/>
          </p:cNvSpPr>
          <p:nvPr>
            <p:ph type="body" idx="1"/>
          </p:nvPr>
        </p:nvSpPr>
        <p:spPr>
          <a:xfrm>
            <a:off x="734764" y="1387376"/>
            <a:ext cx="4040188"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4764" y="2149474"/>
            <a:ext cx="4040188"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4"/>
          <p:cNvSpPr>
            <a:spLocks noGrp="1"/>
          </p:cNvSpPr>
          <p:nvPr>
            <p:ph type="body" sz="quarter" idx="3"/>
          </p:nvPr>
        </p:nvSpPr>
        <p:spPr>
          <a:xfrm>
            <a:off x="4922589" y="1387376"/>
            <a:ext cx="4041775"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22589" y="2149474"/>
            <a:ext cx="4041775"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9"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43671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595961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31750"/>
            <a:ext cx="3008313" cy="1162050"/>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Content Placeholder 2"/>
          <p:cNvSpPr>
            <a:spLocks noGrp="1"/>
          </p:cNvSpPr>
          <p:nvPr>
            <p:ph idx="1"/>
          </p:nvPr>
        </p:nvSpPr>
        <p:spPr>
          <a:xfrm>
            <a:off x="3778250" y="31750"/>
            <a:ext cx="5258246" cy="6493594"/>
          </a:xfrm>
          <a:prstGeom prst="rect">
            <a:avLst/>
          </a:prstGeo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Text Placeholder 3"/>
          <p:cNvSpPr>
            <a:spLocks noGrp="1"/>
          </p:cNvSpPr>
          <p:nvPr>
            <p:ph type="body" sz="half" idx="2"/>
          </p:nvPr>
        </p:nvSpPr>
        <p:spPr>
          <a:xfrm>
            <a:off x="660400" y="1193800"/>
            <a:ext cx="3008313" cy="5331544"/>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96019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ólo contenid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
        <p:nvSpPr>
          <p:cNvPr id="5" name="Text Placeholder 11"/>
          <p:cNvSpPr>
            <a:spLocks noGrp="1"/>
          </p:cNvSpPr>
          <p:nvPr>
            <p:ph type="body" sz="quarter" idx="10"/>
          </p:nvPr>
        </p:nvSpPr>
        <p:spPr>
          <a:xfrm>
            <a:off x="637480" y="1"/>
            <a:ext cx="8399016" cy="6597352"/>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extLst>
      <p:ext uri="{BB962C8B-B14F-4D97-AF65-F5344CB8AC3E}">
        <p14:creationId xmlns:p14="http://schemas.microsoft.com/office/powerpoint/2010/main" val="26844426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5477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ólo títul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419615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37480" y="0"/>
            <a:ext cx="8399016" cy="980728"/>
          </a:xfrm>
          <a:prstGeom prst="rect">
            <a:avLst/>
          </a:prstGeom>
        </p:spPr>
        <p:txBody>
          <a:bodyPr vert="horz" lIns="91440" tIns="45720" rIns="91440" bIns="45720" rtlCol="0" anchor="ctr">
            <a:normAutofit/>
          </a:bodyPr>
          <a:lstStyle>
            <a:lvl1pPr algn="l">
              <a:defRPr>
                <a:latin typeface="Century Gothic" pitchFamily="34" charset="0"/>
              </a:defRPr>
            </a:lvl1pPr>
          </a:lstStyle>
          <a:p>
            <a:r>
              <a:rPr lang="en-US" dirty="0" smtClean="0"/>
              <a:t>Click to edit Master title style</a:t>
            </a:r>
            <a:endParaRPr lang="es-MX" dirty="0"/>
          </a:p>
        </p:txBody>
      </p:sp>
      <p:sp>
        <p:nvSpPr>
          <p:cNvPr id="12" name="Text Placeholder 11"/>
          <p:cNvSpPr>
            <a:spLocks noGrp="1"/>
          </p:cNvSpPr>
          <p:nvPr>
            <p:ph type="body" sz="quarter" idx="10"/>
          </p:nvPr>
        </p:nvSpPr>
        <p:spPr>
          <a:xfrm>
            <a:off x="637480" y="1052513"/>
            <a:ext cx="8399016" cy="5544839"/>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9663672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s-MX"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89859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2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Content Placeholder 3"/>
          <p:cNvSpPr>
            <a:spLocks noGrp="1"/>
          </p:cNvSpPr>
          <p:nvPr>
            <p:ph sz="half" idx="2"/>
          </p:nvPr>
        </p:nvSpPr>
        <p:spPr>
          <a:xfrm>
            <a:off x="4963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8" name="Title Placeholder 1"/>
          <p:cNvSpPr>
            <a:spLocks noGrp="1"/>
          </p:cNvSpPr>
          <p:nvPr>
            <p:ph type="title"/>
          </p:nvPr>
        </p:nvSpPr>
        <p:spPr>
          <a:xfrm>
            <a:off x="637480" y="71438"/>
            <a:ext cx="8399016" cy="1143000"/>
          </a:xfrm>
          <a:prstGeom prst="rect">
            <a:avLst/>
          </a:prstGeom>
        </p:spPr>
        <p:txBody>
          <a:bodyPr vert="horz" lIns="91440" tIns="45720" rIns="91440" bIns="45720" rtlCol="0" anchor="ctr">
            <a:normAutofit/>
          </a:bodyPr>
          <a:lstStyle>
            <a:lvl1pPr>
              <a:defRPr>
                <a:latin typeface="Century Gothic" pitchFamily="34" charset="0"/>
              </a:defRPr>
            </a:lvl1pPr>
          </a:lstStyle>
          <a:p>
            <a:r>
              <a:rPr lang="en-US" dirty="0" smtClean="0"/>
              <a:t>Click to edit Master title style</a:t>
            </a:r>
            <a:endParaRPr lang="es-MX" dirty="0"/>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09114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7480" y="71438"/>
            <a:ext cx="8399016" cy="1143000"/>
          </a:xfrm>
          <a:prstGeom prst="rect">
            <a:avLst/>
          </a:prstGeom>
        </p:spPr>
        <p:txBody>
          <a:bodyPr/>
          <a:lstStyle>
            <a:lvl1pPr>
              <a:defRPr>
                <a:latin typeface="Century Gothic" pitchFamily="34" charset="0"/>
              </a:defRPr>
            </a:lvl1pPr>
          </a:lstStyle>
          <a:p>
            <a:r>
              <a:rPr lang="en-US" dirty="0" smtClean="0"/>
              <a:t>Click to edit Master title style</a:t>
            </a:r>
            <a:endParaRPr lang="es-MX" dirty="0"/>
          </a:p>
        </p:txBody>
      </p:sp>
      <p:sp>
        <p:nvSpPr>
          <p:cNvPr id="3" name="Text Placeholder 2"/>
          <p:cNvSpPr>
            <a:spLocks noGrp="1"/>
          </p:cNvSpPr>
          <p:nvPr>
            <p:ph type="body" idx="1"/>
          </p:nvPr>
        </p:nvSpPr>
        <p:spPr>
          <a:xfrm>
            <a:off x="734764" y="1387376"/>
            <a:ext cx="4040188"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4764" y="2149474"/>
            <a:ext cx="4040188"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4"/>
          <p:cNvSpPr>
            <a:spLocks noGrp="1"/>
          </p:cNvSpPr>
          <p:nvPr>
            <p:ph type="body" sz="quarter" idx="3"/>
          </p:nvPr>
        </p:nvSpPr>
        <p:spPr>
          <a:xfrm>
            <a:off x="4922589" y="1387376"/>
            <a:ext cx="4041775"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22589" y="2149474"/>
            <a:ext cx="4041775"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9"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4367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59596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31750"/>
            <a:ext cx="3008313" cy="1162050"/>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Content Placeholder 2"/>
          <p:cNvSpPr>
            <a:spLocks noGrp="1"/>
          </p:cNvSpPr>
          <p:nvPr>
            <p:ph idx="1"/>
          </p:nvPr>
        </p:nvSpPr>
        <p:spPr>
          <a:xfrm>
            <a:off x="3778250" y="31750"/>
            <a:ext cx="5258246" cy="6493594"/>
          </a:xfrm>
          <a:prstGeom prst="rect">
            <a:avLst/>
          </a:prstGeo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Text Placeholder 3"/>
          <p:cNvSpPr>
            <a:spLocks noGrp="1"/>
          </p:cNvSpPr>
          <p:nvPr>
            <p:ph type="body" sz="half" idx="2"/>
          </p:nvPr>
        </p:nvSpPr>
        <p:spPr>
          <a:xfrm>
            <a:off x="660400" y="1193800"/>
            <a:ext cx="3008313" cy="5331544"/>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96019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304" y="-52784"/>
            <a:ext cx="9202791" cy="6921108"/>
          </a:xfrm>
          <a:prstGeom prst="rect">
            <a:avLst/>
          </a:prstGeom>
        </p:spPr>
      </p:pic>
      <p:grpSp>
        <p:nvGrpSpPr>
          <p:cNvPr id="11" name="Group 10"/>
          <p:cNvGrpSpPr/>
          <p:nvPr userDrawn="1"/>
        </p:nvGrpSpPr>
        <p:grpSpPr>
          <a:xfrm>
            <a:off x="573966" y="6648380"/>
            <a:ext cx="8613522" cy="235744"/>
            <a:chOff x="559768" y="6627832"/>
            <a:chExt cx="8613522" cy="235744"/>
          </a:xfrm>
        </p:grpSpPr>
        <p:sp>
          <p:nvSpPr>
            <p:cNvPr id="9" name="Rectangle 8"/>
            <p:cNvSpPr/>
            <p:nvPr userDrawn="1"/>
          </p:nvSpPr>
          <p:spPr>
            <a:xfrm>
              <a:off x="559768" y="6635452"/>
              <a:ext cx="8613522" cy="216024"/>
            </a:xfrm>
            <a:prstGeom prst="rect">
              <a:avLst/>
            </a:prstGeom>
            <a:solidFill>
              <a:schemeClr val="dk1">
                <a:alpha val="8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0" name="Rectangle 9"/>
            <p:cNvSpPr>
              <a:spLocks noChangeArrowheads="1"/>
            </p:cNvSpPr>
            <p:nvPr userDrawn="1"/>
          </p:nvSpPr>
          <p:spPr bwMode="auto">
            <a:xfrm>
              <a:off x="2258124" y="6627832"/>
              <a:ext cx="6858000" cy="235744"/>
            </a:xfrm>
            <a:prstGeom prst="rect">
              <a:avLst/>
            </a:prstGeom>
            <a:noFill/>
            <a:ln w="9525">
              <a:noFill/>
              <a:miter lim="800000"/>
              <a:headEnd/>
              <a:tailEnd/>
            </a:ln>
            <a:effectLst/>
          </p:spPr>
          <p:txBody>
            <a:bodyPr lIns="94743" tIns="47371" rIns="94743" bIns="47371" anchor="b"/>
            <a:lstStyle>
              <a:defPPr>
                <a:defRPr lang="es-ES_tradnl"/>
              </a:defPPr>
              <a:lvl1pPr algn="l" rtl="0" fontAlgn="base">
                <a:spcBef>
                  <a:spcPct val="0"/>
                </a:spcBef>
                <a:spcAft>
                  <a:spcPct val="0"/>
                </a:spcAft>
                <a:defRPr sz="16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Verdana" pitchFamily="34" charset="0"/>
                  <a:ea typeface="+mn-ea"/>
                  <a:cs typeface="Arial" pitchFamily="34" charset="0"/>
                </a:defRPr>
              </a:lvl5pPr>
              <a:lvl6pPr marL="2286000" algn="l" defTabSz="914400" rtl="0" eaLnBrk="1" latinLnBrk="0" hangingPunct="1">
                <a:defRPr sz="1600" kern="1200">
                  <a:solidFill>
                    <a:schemeClr val="tx1"/>
                  </a:solidFill>
                  <a:latin typeface="Verdana" pitchFamily="34" charset="0"/>
                  <a:ea typeface="+mn-ea"/>
                  <a:cs typeface="Arial" pitchFamily="34" charset="0"/>
                </a:defRPr>
              </a:lvl6pPr>
              <a:lvl7pPr marL="2743200" algn="l" defTabSz="914400" rtl="0" eaLnBrk="1" latinLnBrk="0" hangingPunct="1">
                <a:defRPr sz="1600" kern="1200">
                  <a:solidFill>
                    <a:schemeClr val="tx1"/>
                  </a:solidFill>
                  <a:latin typeface="Verdana" pitchFamily="34" charset="0"/>
                  <a:ea typeface="+mn-ea"/>
                  <a:cs typeface="Arial" pitchFamily="34" charset="0"/>
                </a:defRPr>
              </a:lvl7pPr>
              <a:lvl8pPr marL="3200400" algn="l" defTabSz="914400" rtl="0" eaLnBrk="1" latinLnBrk="0" hangingPunct="1">
                <a:defRPr sz="1600" kern="1200">
                  <a:solidFill>
                    <a:schemeClr val="tx1"/>
                  </a:solidFill>
                  <a:latin typeface="Verdana" pitchFamily="34" charset="0"/>
                  <a:ea typeface="+mn-ea"/>
                  <a:cs typeface="Arial" pitchFamily="34" charset="0"/>
                </a:defRPr>
              </a:lvl8pPr>
              <a:lvl9pPr marL="3657600" algn="l" defTabSz="914400" rtl="0" eaLnBrk="1" latinLnBrk="0" hangingPunct="1">
                <a:defRPr sz="1600" kern="1200">
                  <a:solidFill>
                    <a:schemeClr val="tx1"/>
                  </a:solidFill>
                  <a:latin typeface="Verdana" pitchFamily="34" charset="0"/>
                  <a:ea typeface="+mn-ea"/>
                  <a:cs typeface="Arial"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s-MX" sz="1000" b="1" dirty="0" smtClean="0">
                  <a:solidFill>
                    <a:schemeClr val="bg1"/>
                  </a:solidFill>
                  <a:latin typeface="Arial" pitchFamily="34" charset="0"/>
                </a:rPr>
                <a:t>Universidad </a:t>
              </a:r>
              <a:r>
                <a:rPr lang="es-MX" sz="1000" b="1" dirty="0" err="1" smtClean="0">
                  <a:solidFill>
                    <a:schemeClr val="bg1"/>
                  </a:solidFill>
                  <a:latin typeface="Arial" pitchFamily="34" charset="0"/>
                </a:rPr>
                <a:t>TecMilenio</a:t>
              </a:r>
              <a:r>
                <a:rPr lang="es-MX" sz="1000" b="1" dirty="0" smtClean="0">
                  <a:solidFill>
                    <a:schemeClr val="bg1"/>
                  </a:solidFill>
                  <a:latin typeface="Arial" pitchFamily="34" charset="0"/>
                </a:rPr>
                <a:t> ©  Todos los Derechos Reservados </a:t>
              </a:r>
            </a:p>
          </p:txBody>
        </p:sp>
      </p:grpSp>
      <p:sp>
        <p:nvSpPr>
          <p:cNvPr id="14" name="Title Placeholder 1"/>
          <p:cNvSpPr>
            <a:spLocks noGrp="1"/>
          </p:cNvSpPr>
          <p:nvPr>
            <p:ph type="title"/>
          </p:nvPr>
        </p:nvSpPr>
        <p:spPr>
          <a:xfrm>
            <a:off x="637480" y="0"/>
            <a:ext cx="8399016" cy="989330"/>
          </a:xfrm>
          <a:prstGeom prst="rect">
            <a:avLst/>
          </a:prstGeom>
        </p:spPr>
        <p:txBody>
          <a:bodyPr vert="horz" lIns="91440" tIns="45720" rIns="91440" bIns="45720" rtlCol="0" anchor="ctr">
            <a:normAutofit/>
          </a:bodyPr>
          <a:lstStyle/>
          <a:p>
            <a:r>
              <a:rPr lang="en-US" dirty="0" smtClean="0"/>
              <a:t>Click to edit Master title style</a:t>
            </a:r>
            <a:endParaRPr lang="es-MX" dirty="0"/>
          </a:p>
        </p:txBody>
      </p:sp>
      <p:sp>
        <p:nvSpPr>
          <p:cNvPr id="15" name="Text Placeholder 2"/>
          <p:cNvSpPr>
            <a:spLocks noGrp="1"/>
          </p:cNvSpPr>
          <p:nvPr>
            <p:ph type="body" idx="1"/>
          </p:nvPr>
        </p:nvSpPr>
        <p:spPr>
          <a:xfrm>
            <a:off x="645864" y="1051560"/>
            <a:ext cx="8390632" cy="54737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extLst>
      <p:ext uri="{BB962C8B-B14F-4D97-AF65-F5344CB8AC3E}">
        <p14:creationId xmlns:p14="http://schemas.microsoft.com/office/powerpoint/2010/main" val="358531894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8" r:id="rId3"/>
    <p:sldLayoutId id="2147483650" r:id="rId4"/>
    <p:sldLayoutId id="2147483651" r:id="rId5"/>
    <p:sldLayoutId id="2147483652" r:id="rId6"/>
    <p:sldLayoutId id="2147483653" r:id="rId7"/>
    <p:sldLayoutId id="2147483655" r:id="rId8"/>
    <p:sldLayoutId id="2147483656" r:id="rId9"/>
    <p:sldLayoutId id="2147483657" r:id="rId10"/>
  </p:sldLayoutIdLst>
  <p:timing>
    <p:tnLst>
      <p:par>
        <p:cTn id="1" dur="indefinite" restart="never" nodeType="tmRoot"/>
      </p:par>
    </p:tnLst>
  </p:timing>
  <p:txStyles>
    <p:titleStyle>
      <a:lvl1pPr marL="0" marR="0" indent="0" algn="l" defTabSz="914400" rtl="0" eaLnBrk="1" fontAlgn="auto" latinLnBrk="0" hangingPunct="1">
        <a:lnSpc>
          <a:spcPct val="100000"/>
        </a:lnSpc>
        <a:spcBef>
          <a:spcPct val="0"/>
        </a:spcBef>
        <a:spcAft>
          <a:spcPts val="0"/>
        </a:spcAft>
        <a:buClrTx/>
        <a:buSzTx/>
        <a:buFontTx/>
        <a:buNone/>
        <a:tabLst/>
        <a:defRPr lang="en-US" sz="3600" b="1" kern="1200" dirty="0" smtClean="0">
          <a:solidFill>
            <a:srgbClr val="002060"/>
          </a:solidFill>
          <a:latin typeface="Euphemia" pitchFamily="34" charset="0"/>
          <a:ea typeface="+mj-ea"/>
          <a:cs typeface="EucrosiaUPC" pitchFamily="18" charset="-34"/>
        </a:defRPr>
      </a:lvl1pPr>
    </p:titleStyle>
    <p:bodyStyle>
      <a:lvl1pPr marL="342900" indent="-3429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1pPr>
      <a:lvl2pPr marL="742950" indent="-28575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2pPr>
      <a:lvl3pPr marL="11430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3pPr>
      <a:lvl4pPr marL="16002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4pPr>
      <a:lvl5pPr marL="2057400" indent="-228600" algn="l" defTabSz="914400" rtl="0" eaLnBrk="1" latinLnBrk="0" hangingPunct="1">
        <a:spcBef>
          <a:spcPct val="20000"/>
        </a:spcBef>
        <a:buFont typeface="Arial" pitchFamily="34" charset="0"/>
        <a:buChar char="»"/>
        <a:defRPr lang="es-MX" sz="3300" b="0" kern="1200" dirty="0">
          <a:solidFill>
            <a:srgbClr val="002060"/>
          </a:solidFill>
          <a:latin typeface="Century Gothic" pitchFamily="34" charset="0"/>
          <a:ea typeface="+mj-ea"/>
          <a:cs typeface="EucrosiaUPC" pitchFamily="18" charset="-34"/>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04" y="-52784"/>
            <a:ext cx="9202791" cy="6921108"/>
          </a:xfrm>
          <a:prstGeom prst="rect">
            <a:avLst/>
          </a:prstGeom>
        </p:spPr>
      </p:pic>
      <p:grpSp>
        <p:nvGrpSpPr>
          <p:cNvPr id="11" name="Group 10"/>
          <p:cNvGrpSpPr/>
          <p:nvPr/>
        </p:nvGrpSpPr>
        <p:grpSpPr>
          <a:xfrm>
            <a:off x="573966" y="6648380"/>
            <a:ext cx="8613522" cy="235744"/>
            <a:chOff x="559768" y="6627832"/>
            <a:chExt cx="8613522" cy="235744"/>
          </a:xfrm>
        </p:grpSpPr>
        <p:sp>
          <p:nvSpPr>
            <p:cNvPr id="9" name="Rectangle 8"/>
            <p:cNvSpPr/>
            <p:nvPr userDrawn="1"/>
          </p:nvSpPr>
          <p:spPr>
            <a:xfrm>
              <a:off x="559768" y="6635452"/>
              <a:ext cx="8613522" cy="216024"/>
            </a:xfrm>
            <a:prstGeom prst="rect">
              <a:avLst/>
            </a:prstGeom>
            <a:solidFill>
              <a:schemeClr val="dk1">
                <a:alpha val="8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0" name="Rectangle 9"/>
            <p:cNvSpPr>
              <a:spLocks noChangeArrowheads="1"/>
            </p:cNvSpPr>
            <p:nvPr userDrawn="1"/>
          </p:nvSpPr>
          <p:spPr bwMode="auto">
            <a:xfrm>
              <a:off x="2258124" y="6627832"/>
              <a:ext cx="6858000" cy="235744"/>
            </a:xfrm>
            <a:prstGeom prst="rect">
              <a:avLst/>
            </a:prstGeom>
            <a:noFill/>
            <a:ln w="9525">
              <a:noFill/>
              <a:miter lim="800000"/>
              <a:headEnd/>
              <a:tailEnd/>
            </a:ln>
            <a:effectLst/>
          </p:spPr>
          <p:txBody>
            <a:bodyPr lIns="94743" tIns="47371" rIns="94743" bIns="47371" anchor="b"/>
            <a:lstStyle>
              <a:defPPr>
                <a:defRPr lang="es-ES_tradnl"/>
              </a:defPPr>
              <a:lvl1pPr algn="l" rtl="0" fontAlgn="base">
                <a:spcBef>
                  <a:spcPct val="0"/>
                </a:spcBef>
                <a:spcAft>
                  <a:spcPct val="0"/>
                </a:spcAft>
                <a:defRPr sz="16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Verdana" pitchFamily="34" charset="0"/>
                  <a:ea typeface="+mn-ea"/>
                  <a:cs typeface="Arial" pitchFamily="34" charset="0"/>
                </a:defRPr>
              </a:lvl5pPr>
              <a:lvl6pPr marL="2286000" algn="l" defTabSz="914400" rtl="0" eaLnBrk="1" latinLnBrk="0" hangingPunct="1">
                <a:defRPr sz="1600" kern="1200">
                  <a:solidFill>
                    <a:schemeClr val="tx1"/>
                  </a:solidFill>
                  <a:latin typeface="Verdana" pitchFamily="34" charset="0"/>
                  <a:ea typeface="+mn-ea"/>
                  <a:cs typeface="Arial" pitchFamily="34" charset="0"/>
                </a:defRPr>
              </a:lvl6pPr>
              <a:lvl7pPr marL="2743200" algn="l" defTabSz="914400" rtl="0" eaLnBrk="1" latinLnBrk="0" hangingPunct="1">
                <a:defRPr sz="1600" kern="1200">
                  <a:solidFill>
                    <a:schemeClr val="tx1"/>
                  </a:solidFill>
                  <a:latin typeface="Verdana" pitchFamily="34" charset="0"/>
                  <a:ea typeface="+mn-ea"/>
                  <a:cs typeface="Arial" pitchFamily="34" charset="0"/>
                </a:defRPr>
              </a:lvl7pPr>
              <a:lvl8pPr marL="3200400" algn="l" defTabSz="914400" rtl="0" eaLnBrk="1" latinLnBrk="0" hangingPunct="1">
                <a:defRPr sz="1600" kern="1200">
                  <a:solidFill>
                    <a:schemeClr val="tx1"/>
                  </a:solidFill>
                  <a:latin typeface="Verdana" pitchFamily="34" charset="0"/>
                  <a:ea typeface="+mn-ea"/>
                  <a:cs typeface="Arial" pitchFamily="34" charset="0"/>
                </a:defRPr>
              </a:lvl8pPr>
              <a:lvl9pPr marL="3657600" algn="l" defTabSz="914400" rtl="0" eaLnBrk="1" latinLnBrk="0" hangingPunct="1">
                <a:defRPr sz="1600" kern="1200">
                  <a:solidFill>
                    <a:schemeClr val="tx1"/>
                  </a:solidFill>
                  <a:latin typeface="Verdana" pitchFamily="34" charset="0"/>
                  <a:ea typeface="+mn-ea"/>
                  <a:cs typeface="Arial"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s-MX" sz="1000" b="1" dirty="0" smtClean="0">
                  <a:solidFill>
                    <a:schemeClr val="bg1"/>
                  </a:solidFill>
                  <a:latin typeface="Arial" pitchFamily="34" charset="0"/>
                </a:rPr>
                <a:t>Universidad </a:t>
              </a:r>
              <a:r>
                <a:rPr lang="es-MX" sz="1000" b="1" dirty="0" err="1" smtClean="0">
                  <a:solidFill>
                    <a:schemeClr val="bg1"/>
                  </a:solidFill>
                  <a:latin typeface="Arial" pitchFamily="34" charset="0"/>
                </a:rPr>
                <a:t>Tec</a:t>
              </a:r>
              <a:r>
                <a:rPr lang="es-MX" sz="1000" b="1" dirty="0" smtClean="0">
                  <a:solidFill>
                    <a:schemeClr val="bg1"/>
                  </a:solidFill>
                  <a:latin typeface="Arial" pitchFamily="34" charset="0"/>
                </a:rPr>
                <a:t> Milenio ©  Todos los Derechos Reservados </a:t>
              </a:r>
            </a:p>
          </p:txBody>
        </p:sp>
      </p:grpSp>
      <p:sp>
        <p:nvSpPr>
          <p:cNvPr id="14" name="Title Placeholder 1"/>
          <p:cNvSpPr>
            <a:spLocks noGrp="1"/>
          </p:cNvSpPr>
          <p:nvPr>
            <p:ph type="title"/>
          </p:nvPr>
        </p:nvSpPr>
        <p:spPr>
          <a:xfrm>
            <a:off x="637480" y="0"/>
            <a:ext cx="8399016" cy="989330"/>
          </a:xfrm>
          <a:prstGeom prst="rect">
            <a:avLst/>
          </a:prstGeom>
        </p:spPr>
        <p:txBody>
          <a:bodyPr vert="horz" lIns="91440" tIns="45720" rIns="91440" bIns="45720" rtlCol="0" anchor="ctr">
            <a:normAutofit/>
          </a:bodyPr>
          <a:lstStyle/>
          <a:p>
            <a:r>
              <a:rPr lang="en-US" dirty="0" smtClean="0"/>
              <a:t>Click to edit Master title style</a:t>
            </a:r>
            <a:endParaRPr lang="es-MX" dirty="0"/>
          </a:p>
        </p:txBody>
      </p:sp>
      <p:sp>
        <p:nvSpPr>
          <p:cNvPr id="15" name="Text Placeholder 2"/>
          <p:cNvSpPr>
            <a:spLocks noGrp="1"/>
          </p:cNvSpPr>
          <p:nvPr>
            <p:ph type="body" idx="1"/>
          </p:nvPr>
        </p:nvSpPr>
        <p:spPr>
          <a:xfrm>
            <a:off x="645864" y="1051560"/>
            <a:ext cx="8390632" cy="54737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304" y="-52784"/>
            <a:ext cx="9202791" cy="6921108"/>
          </a:xfrm>
          <a:prstGeom prst="rect">
            <a:avLst/>
          </a:prstGeom>
        </p:spPr>
      </p:pic>
      <p:grpSp>
        <p:nvGrpSpPr>
          <p:cNvPr id="13" name="Group 12"/>
          <p:cNvGrpSpPr/>
          <p:nvPr userDrawn="1"/>
        </p:nvGrpSpPr>
        <p:grpSpPr>
          <a:xfrm>
            <a:off x="573966" y="6648380"/>
            <a:ext cx="8613522" cy="235744"/>
            <a:chOff x="559768" y="6627832"/>
            <a:chExt cx="8613522" cy="235744"/>
          </a:xfrm>
        </p:grpSpPr>
        <p:sp>
          <p:nvSpPr>
            <p:cNvPr id="16" name="Rectangle 15"/>
            <p:cNvSpPr/>
            <p:nvPr userDrawn="1"/>
          </p:nvSpPr>
          <p:spPr>
            <a:xfrm>
              <a:off x="559768" y="6635452"/>
              <a:ext cx="8613522" cy="216024"/>
            </a:xfrm>
            <a:prstGeom prst="rect">
              <a:avLst/>
            </a:prstGeom>
            <a:solidFill>
              <a:schemeClr val="dk1">
                <a:alpha val="8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7" name="Rectangle 16"/>
            <p:cNvSpPr>
              <a:spLocks noChangeArrowheads="1"/>
            </p:cNvSpPr>
            <p:nvPr userDrawn="1"/>
          </p:nvSpPr>
          <p:spPr bwMode="auto">
            <a:xfrm>
              <a:off x="2258124" y="6627832"/>
              <a:ext cx="6858000" cy="235744"/>
            </a:xfrm>
            <a:prstGeom prst="rect">
              <a:avLst/>
            </a:prstGeom>
            <a:noFill/>
            <a:ln w="9525">
              <a:noFill/>
              <a:miter lim="800000"/>
              <a:headEnd/>
              <a:tailEnd/>
            </a:ln>
            <a:effectLst/>
          </p:spPr>
          <p:txBody>
            <a:bodyPr lIns="94743" tIns="47371" rIns="94743" bIns="47371" anchor="b"/>
            <a:lstStyle>
              <a:defPPr>
                <a:defRPr lang="es-ES_tradnl"/>
              </a:defPPr>
              <a:lvl1pPr algn="l" rtl="0" fontAlgn="base">
                <a:spcBef>
                  <a:spcPct val="0"/>
                </a:spcBef>
                <a:spcAft>
                  <a:spcPct val="0"/>
                </a:spcAft>
                <a:defRPr sz="16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Verdana" pitchFamily="34" charset="0"/>
                  <a:ea typeface="+mn-ea"/>
                  <a:cs typeface="Arial" pitchFamily="34" charset="0"/>
                </a:defRPr>
              </a:lvl5pPr>
              <a:lvl6pPr marL="2286000" algn="l" defTabSz="914400" rtl="0" eaLnBrk="1" latinLnBrk="0" hangingPunct="1">
                <a:defRPr sz="1600" kern="1200">
                  <a:solidFill>
                    <a:schemeClr val="tx1"/>
                  </a:solidFill>
                  <a:latin typeface="Verdana" pitchFamily="34" charset="0"/>
                  <a:ea typeface="+mn-ea"/>
                  <a:cs typeface="Arial" pitchFamily="34" charset="0"/>
                </a:defRPr>
              </a:lvl6pPr>
              <a:lvl7pPr marL="2743200" algn="l" defTabSz="914400" rtl="0" eaLnBrk="1" latinLnBrk="0" hangingPunct="1">
                <a:defRPr sz="1600" kern="1200">
                  <a:solidFill>
                    <a:schemeClr val="tx1"/>
                  </a:solidFill>
                  <a:latin typeface="Verdana" pitchFamily="34" charset="0"/>
                  <a:ea typeface="+mn-ea"/>
                  <a:cs typeface="Arial" pitchFamily="34" charset="0"/>
                </a:defRPr>
              </a:lvl7pPr>
              <a:lvl8pPr marL="3200400" algn="l" defTabSz="914400" rtl="0" eaLnBrk="1" latinLnBrk="0" hangingPunct="1">
                <a:defRPr sz="1600" kern="1200">
                  <a:solidFill>
                    <a:schemeClr val="tx1"/>
                  </a:solidFill>
                  <a:latin typeface="Verdana" pitchFamily="34" charset="0"/>
                  <a:ea typeface="+mn-ea"/>
                  <a:cs typeface="Arial" pitchFamily="34" charset="0"/>
                </a:defRPr>
              </a:lvl8pPr>
              <a:lvl9pPr marL="3657600" algn="l" defTabSz="914400" rtl="0" eaLnBrk="1" latinLnBrk="0" hangingPunct="1">
                <a:defRPr sz="1600" kern="1200">
                  <a:solidFill>
                    <a:schemeClr val="tx1"/>
                  </a:solidFill>
                  <a:latin typeface="Verdana" pitchFamily="34" charset="0"/>
                  <a:ea typeface="+mn-ea"/>
                  <a:cs typeface="Arial"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s-MX" sz="1000" b="1" dirty="0" smtClean="0">
                  <a:solidFill>
                    <a:schemeClr val="bg1"/>
                  </a:solidFill>
                  <a:latin typeface="Arial" pitchFamily="34" charset="0"/>
                </a:rPr>
                <a:t>Universidad </a:t>
              </a:r>
              <a:r>
                <a:rPr lang="es-MX" sz="1000" b="1" dirty="0" err="1" smtClean="0">
                  <a:solidFill>
                    <a:schemeClr val="bg1"/>
                  </a:solidFill>
                  <a:latin typeface="Arial" pitchFamily="34" charset="0"/>
                </a:rPr>
                <a:t>TecMilenio</a:t>
              </a:r>
              <a:r>
                <a:rPr lang="es-MX" sz="1000" b="1" dirty="0" smtClean="0">
                  <a:solidFill>
                    <a:schemeClr val="bg1"/>
                  </a:solidFill>
                  <a:latin typeface="Arial" pitchFamily="34" charset="0"/>
                </a:rPr>
                <a:t> ©  Todos los Derechos Reservados </a:t>
              </a:r>
            </a:p>
          </p:txBody>
        </p:sp>
      </p:grpSp>
    </p:spTree>
    <p:extLst>
      <p:ext uri="{BB962C8B-B14F-4D97-AF65-F5344CB8AC3E}">
        <p14:creationId xmlns:p14="http://schemas.microsoft.com/office/powerpoint/2010/main" val="35853189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iming>
    <p:tnLst>
      <p:par>
        <p:cTn id="1" dur="indefinite" restart="never" nodeType="tmRoot"/>
      </p:par>
    </p:tnLst>
  </p:timing>
  <p:txStyles>
    <p:titleStyle>
      <a:lvl1pPr marL="0" marR="0" indent="0" algn="l" defTabSz="914400" rtl="0" eaLnBrk="1" fontAlgn="auto" latinLnBrk="0" hangingPunct="1">
        <a:lnSpc>
          <a:spcPct val="100000"/>
        </a:lnSpc>
        <a:spcBef>
          <a:spcPct val="0"/>
        </a:spcBef>
        <a:spcAft>
          <a:spcPts val="0"/>
        </a:spcAft>
        <a:buClrTx/>
        <a:buSzTx/>
        <a:buFontTx/>
        <a:buNone/>
        <a:tabLst/>
        <a:defRPr lang="en-US" sz="3600" b="1" kern="1200" dirty="0" smtClean="0">
          <a:solidFill>
            <a:srgbClr val="002060"/>
          </a:solidFill>
          <a:latin typeface="Euphemia" pitchFamily="34" charset="0"/>
          <a:ea typeface="+mj-ea"/>
          <a:cs typeface="EucrosiaUPC" pitchFamily="18" charset="-34"/>
        </a:defRPr>
      </a:lvl1pPr>
    </p:titleStyle>
    <p:bodyStyle>
      <a:lvl1pPr marL="342900" indent="-3429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1pPr>
      <a:lvl2pPr marL="742950" indent="-28575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2pPr>
      <a:lvl3pPr marL="11430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3pPr>
      <a:lvl4pPr marL="16002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4pPr>
      <a:lvl5pPr marL="2057400" indent="-228600" algn="l" defTabSz="914400" rtl="0" eaLnBrk="1" latinLnBrk="0" hangingPunct="1">
        <a:spcBef>
          <a:spcPct val="20000"/>
        </a:spcBef>
        <a:buFont typeface="Arial" pitchFamily="34" charset="0"/>
        <a:buChar char="»"/>
        <a:defRPr lang="es-MX" sz="3300" b="0" kern="1200" dirty="0">
          <a:solidFill>
            <a:srgbClr val="002060"/>
          </a:solidFill>
          <a:latin typeface="Century Gothic" pitchFamily="34" charset="0"/>
          <a:ea typeface="+mj-ea"/>
          <a:cs typeface="EucrosiaUPC" pitchFamily="18" charset="-34"/>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2845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404664"/>
            <a:ext cx="4752528" cy="2016224"/>
          </a:xfrm>
        </p:spPr>
        <p:txBody>
          <a:bodyPr/>
          <a:lstStyle/>
          <a:p>
            <a:r>
              <a:rPr lang="es-MX" sz="3200" dirty="0"/>
              <a:t>Gestión de transporte, inventarios y almacenes</a:t>
            </a:r>
          </a:p>
        </p:txBody>
      </p:sp>
      <p:sp>
        <p:nvSpPr>
          <p:cNvPr id="5" name="Subtitle 4"/>
          <p:cNvSpPr>
            <a:spLocks noGrp="1"/>
          </p:cNvSpPr>
          <p:nvPr>
            <p:ph type="subTitle" idx="1"/>
          </p:nvPr>
        </p:nvSpPr>
        <p:spPr>
          <a:xfrm>
            <a:off x="213767" y="3284984"/>
            <a:ext cx="4574257" cy="1224136"/>
          </a:xfrm>
        </p:spPr>
        <p:txBody>
          <a:bodyPr>
            <a:normAutofit/>
          </a:bodyPr>
          <a:lstStyle/>
          <a:p>
            <a:r>
              <a:rPr lang="es-MX" dirty="0"/>
              <a:t>Tipos de inventarios, costos y administración</a:t>
            </a:r>
          </a:p>
        </p:txBody>
      </p:sp>
    </p:spTree>
    <p:extLst>
      <p:ext uri="{BB962C8B-B14F-4D97-AF65-F5344CB8AC3E}">
        <p14:creationId xmlns:p14="http://schemas.microsoft.com/office/powerpoint/2010/main" val="214363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Autofit/>
          </a:bodyPr>
          <a:lstStyle/>
          <a:p>
            <a:pPr marL="0" indent="0">
              <a:buNone/>
            </a:pPr>
            <a:r>
              <a:rPr lang="es-MX" sz="2000" dirty="0"/>
              <a:t>El inventario, </a:t>
            </a:r>
            <a:r>
              <a:rPr lang="es-MX" sz="2000" i="1" dirty="0"/>
              <a:t>stock </a:t>
            </a:r>
            <a:r>
              <a:rPr lang="es-MX" sz="2000" dirty="0"/>
              <a:t>o existencias (según se le denomine) se define como la acumulación almacenada de recursos materiales para su utilización en un proceso de  transformación. Por lo tanto,  la gestión de inventarios es sencillamente la forma en que se optimiza la acumulación de estos materiales para que el negocio pueda satisfacer la demanda de sus clientes en la entrega de los productos requeridos</a:t>
            </a:r>
            <a:r>
              <a:rPr lang="es-MX" sz="2000" dirty="0" smtClean="0"/>
              <a:t>.</a:t>
            </a:r>
          </a:p>
          <a:p>
            <a:pPr marL="0" indent="0">
              <a:buNone/>
            </a:pPr>
            <a:endParaRPr lang="es-MX" sz="2000" dirty="0"/>
          </a:p>
          <a:p>
            <a:pPr marL="0" indent="0">
              <a:buNone/>
            </a:pPr>
            <a:endParaRPr lang="es-MX" sz="2000" dirty="0"/>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pic>
        <p:nvPicPr>
          <p:cNvPr id="3" name="Imagen 2"/>
          <p:cNvPicPr>
            <a:picLocks noChangeAspect="1"/>
          </p:cNvPicPr>
          <p:nvPr/>
        </p:nvPicPr>
        <p:blipFill rotWithShape="1">
          <a:blip r:embed="rId3"/>
          <a:srcRect l="13229" t="46200" r="73541" b="27761"/>
          <a:stretch/>
        </p:blipFill>
        <p:spPr>
          <a:xfrm>
            <a:off x="4913188" y="2636912"/>
            <a:ext cx="2016224" cy="2232248"/>
          </a:xfrm>
          <a:prstGeom prst="rect">
            <a:avLst/>
          </a:prstGeom>
        </p:spPr>
      </p:pic>
    </p:spTree>
    <p:extLst>
      <p:ext uri="{BB962C8B-B14F-4D97-AF65-F5344CB8AC3E}">
        <p14:creationId xmlns:p14="http://schemas.microsoft.com/office/powerpoint/2010/main" val="113863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a:bodyPr>
          <a:lstStyle/>
          <a:p>
            <a:r>
              <a:rPr lang="es-MX" sz="2000" dirty="0"/>
              <a:t>La gran diversidad de materiales que se manejan como inventarios en las empresas puede clasificarse de diferentes maneras:</a:t>
            </a:r>
            <a:endParaRPr lang="es-MX" sz="1200" dirty="0" smtClean="0"/>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pic>
        <p:nvPicPr>
          <p:cNvPr id="3" name="Imagen 2"/>
          <p:cNvPicPr>
            <a:picLocks noChangeAspect="1"/>
          </p:cNvPicPr>
          <p:nvPr/>
        </p:nvPicPr>
        <p:blipFill rotWithShape="1">
          <a:blip r:embed="rId3"/>
          <a:srcRect l="27320" t="49160" r="29210" b="22280"/>
          <a:stretch/>
        </p:blipFill>
        <p:spPr>
          <a:xfrm>
            <a:off x="1181150" y="2074541"/>
            <a:ext cx="6624736" cy="2448272"/>
          </a:xfrm>
          <a:prstGeom prst="rect">
            <a:avLst/>
          </a:prstGeom>
        </p:spPr>
      </p:pic>
    </p:spTree>
    <p:extLst>
      <p:ext uri="{BB962C8B-B14F-4D97-AF65-F5344CB8AC3E}">
        <p14:creationId xmlns:p14="http://schemas.microsoft.com/office/powerpoint/2010/main" val="755870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a:bodyPr>
          <a:lstStyle/>
          <a:p>
            <a:pPr marL="0" indent="0">
              <a:buNone/>
            </a:pPr>
            <a:r>
              <a:rPr lang="es-MX" sz="2000" dirty="0"/>
              <a:t>De igual manera, los diversos artículos de inventario de una empresa se podrán clasificar de la siguiente forma:</a:t>
            </a:r>
          </a:p>
          <a:p>
            <a:pPr marL="0" indent="0">
              <a:buNone/>
            </a:pPr>
            <a:endParaRPr lang="es-MX" sz="2000" dirty="0" smtClean="0"/>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pic>
        <p:nvPicPr>
          <p:cNvPr id="3" name="Imagen 2"/>
          <p:cNvPicPr>
            <a:picLocks noChangeAspect="1"/>
          </p:cNvPicPr>
          <p:nvPr/>
        </p:nvPicPr>
        <p:blipFill rotWithShape="1">
          <a:blip r:embed="rId3"/>
          <a:srcRect l="27793" t="50840" r="29211" b="20600"/>
          <a:stretch/>
        </p:blipFill>
        <p:spPr>
          <a:xfrm>
            <a:off x="851144" y="1754723"/>
            <a:ext cx="7971688" cy="2978433"/>
          </a:xfrm>
          <a:prstGeom prst="rect">
            <a:avLst/>
          </a:prstGeom>
        </p:spPr>
      </p:pic>
    </p:spTree>
    <p:extLst>
      <p:ext uri="{BB962C8B-B14F-4D97-AF65-F5344CB8AC3E}">
        <p14:creationId xmlns:p14="http://schemas.microsoft.com/office/powerpoint/2010/main" val="3734913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a:bodyPr>
          <a:lstStyle/>
          <a:p>
            <a:pPr marL="0" indent="0">
              <a:buNone/>
            </a:pPr>
            <a:r>
              <a:rPr lang="es-MX" sz="2000" dirty="0"/>
              <a:t>La gestión estratégica de los inventarios es importante para cualquier empresa por diversas razones, entre las cuales se pueden mencionar contar con producto para vender, producto para producción y la materia prima necesaria en tiempo y cantidad para apoyo a los procesos de </a:t>
            </a:r>
            <a:r>
              <a:rPr lang="es-MX" sz="2000" dirty="0" smtClean="0"/>
              <a:t>producción</a:t>
            </a:r>
          </a:p>
          <a:p>
            <a:pPr marL="0" indent="0">
              <a:buNone/>
            </a:pPr>
            <a:endParaRPr lang="es-MX" sz="2000" dirty="0"/>
          </a:p>
          <a:p>
            <a:pPr marL="0" indent="0">
              <a:buNone/>
            </a:pPr>
            <a:r>
              <a:rPr lang="es-MX" sz="2000" dirty="0"/>
              <a:t>Una empresa decide mantener inventarios por varias razones; las más habituales son las </a:t>
            </a:r>
            <a:r>
              <a:rPr lang="es-MX" sz="2000" dirty="0" smtClean="0"/>
              <a:t>siguientes:</a:t>
            </a:r>
          </a:p>
          <a:p>
            <a:pPr marL="0" indent="0">
              <a:buNone/>
            </a:pPr>
            <a:endParaRPr lang="es-MX" sz="2000" dirty="0"/>
          </a:p>
          <a:p>
            <a:r>
              <a:rPr lang="es-MX" sz="2000" dirty="0"/>
              <a:t>Error en los pronósticos de la demanda de materiales y </a:t>
            </a:r>
            <a:r>
              <a:rPr lang="es-MX" sz="2000" dirty="0" smtClean="0"/>
              <a:t>productos</a:t>
            </a:r>
          </a:p>
          <a:p>
            <a:r>
              <a:rPr lang="es-MX" sz="2000" dirty="0"/>
              <a:t>Tiempo de entrega de los proveedores</a:t>
            </a:r>
          </a:p>
          <a:p>
            <a:r>
              <a:rPr lang="es-MX" sz="2000" dirty="0"/>
              <a:t>Variabilidad en las entregas de los proveedores.</a:t>
            </a:r>
          </a:p>
          <a:p>
            <a:r>
              <a:rPr lang="es-MX" sz="2000" dirty="0"/>
              <a:t>Cantidad mínima de pedido</a:t>
            </a:r>
          </a:p>
          <a:p>
            <a:r>
              <a:rPr lang="es-MX" sz="2000" dirty="0"/>
              <a:t>Aprovechamiento de descuentos por volumen</a:t>
            </a:r>
          </a:p>
          <a:p>
            <a:r>
              <a:rPr lang="es-MX" sz="2000" dirty="0"/>
              <a:t>Disponibilidad estratégica de materiales</a:t>
            </a:r>
          </a:p>
          <a:p>
            <a:r>
              <a:rPr lang="es-MX" sz="2000" dirty="0"/>
              <a:t>Disponibilidad por consignación</a:t>
            </a:r>
          </a:p>
          <a:p>
            <a:r>
              <a:rPr lang="es-MX" sz="2000" dirty="0"/>
              <a:t>Compartir el costo de transporte</a:t>
            </a:r>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spTree>
    <p:extLst>
      <p:ext uri="{BB962C8B-B14F-4D97-AF65-F5344CB8AC3E}">
        <p14:creationId xmlns:p14="http://schemas.microsoft.com/office/powerpoint/2010/main" val="1242344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a:bodyPr>
          <a:lstStyle/>
          <a:p>
            <a:r>
              <a:rPr lang="es-MX" sz="2400" dirty="0"/>
              <a:t>Tener inventario cuesta y no tener también representa un costo. La decisión operativa de toda empresa en relación a los inventarios deberá estar orientada a maximizar el nivel de servicio a los clientes y a minimizar de los costos de mantener.</a:t>
            </a:r>
            <a:endParaRPr lang="es-MX" sz="2200" dirty="0"/>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pic>
        <p:nvPicPr>
          <p:cNvPr id="3" name="Imagen 2"/>
          <p:cNvPicPr>
            <a:picLocks noChangeAspect="1"/>
          </p:cNvPicPr>
          <p:nvPr/>
        </p:nvPicPr>
        <p:blipFill rotWithShape="1">
          <a:blip r:embed="rId3"/>
          <a:srcRect l="25987" t="49559" r="26291" b="15162"/>
          <a:stretch/>
        </p:blipFill>
        <p:spPr>
          <a:xfrm>
            <a:off x="1043608" y="2564904"/>
            <a:ext cx="7272808" cy="3024336"/>
          </a:xfrm>
          <a:prstGeom prst="rect">
            <a:avLst/>
          </a:prstGeom>
        </p:spPr>
      </p:pic>
    </p:spTree>
    <p:extLst>
      <p:ext uri="{BB962C8B-B14F-4D97-AF65-F5344CB8AC3E}">
        <p14:creationId xmlns:p14="http://schemas.microsoft.com/office/powerpoint/2010/main" val="337751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p:txBody>
          <a:bodyPr/>
          <a:lstStyle/>
          <a:p>
            <a:r>
              <a:rPr lang="es-MX" dirty="0" smtClean="0"/>
              <a:t>Créditos</a:t>
            </a:r>
            <a:endParaRPr lang="es-MX" dirty="0"/>
          </a:p>
        </p:txBody>
      </p:sp>
      <p:sp>
        <p:nvSpPr>
          <p:cNvPr id="6" name="Content Placeholder 2"/>
          <p:cNvSpPr>
            <a:spLocks noGrp="1"/>
          </p:cNvSpPr>
          <p:nvPr>
            <p:ph type="body" sz="quarter" idx="10"/>
          </p:nvPr>
        </p:nvSpPr>
        <p:spPr>
          <a:xfrm>
            <a:off x="683568" y="1"/>
            <a:ext cx="8352928" cy="6597352"/>
          </a:xfrm>
        </p:spPr>
        <p:txBody>
          <a:bodyPr>
            <a:noAutofit/>
          </a:bodyPr>
          <a:lstStyle/>
          <a:p>
            <a:pPr marL="0" indent="0" algn="ctr">
              <a:buNone/>
            </a:pPr>
            <a:endParaRPr lang="es-MX" sz="2800" b="1" dirty="0" smtClean="0">
              <a:cs typeface="Arial" pitchFamily="34" charset="0"/>
            </a:endParaRPr>
          </a:p>
          <a:p>
            <a:pPr marL="0" indent="0" algn="ctr">
              <a:buNone/>
            </a:pPr>
            <a:r>
              <a:rPr lang="es-MX" sz="2800" dirty="0" smtClean="0">
                <a:solidFill>
                  <a:schemeClr val="tx1"/>
                </a:solidFill>
              </a:rPr>
              <a:t>©</a:t>
            </a:r>
            <a:r>
              <a:rPr lang="es-MX" sz="2800" dirty="0" smtClean="0"/>
              <a:t> </a:t>
            </a:r>
            <a:r>
              <a:rPr lang="es-MX" sz="3000" b="1" dirty="0" smtClean="0">
                <a:solidFill>
                  <a:srgbClr val="002060"/>
                </a:solidFill>
                <a:cs typeface="Arial" pitchFamily="34" charset="0"/>
              </a:rPr>
              <a:t>Universidad </a:t>
            </a:r>
            <a:r>
              <a:rPr lang="es-MX" sz="3000" b="1" dirty="0" err="1" smtClean="0">
                <a:solidFill>
                  <a:srgbClr val="002060"/>
                </a:solidFill>
                <a:cs typeface="Arial" pitchFamily="34" charset="0"/>
              </a:rPr>
              <a:t>TecMilenio</a:t>
            </a:r>
            <a:endParaRPr lang="es-MX" sz="3000" b="1" dirty="0" smtClean="0">
              <a:solidFill>
                <a:srgbClr val="002060"/>
              </a:solidFill>
              <a:cs typeface="Arial" pitchFamily="34" charset="0"/>
            </a:endParaRPr>
          </a:p>
          <a:p>
            <a:pPr marL="0" indent="0">
              <a:buNone/>
            </a:pPr>
            <a:endParaRPr lang="es-MX" sz="2800" b="1" dirty="0" smtClean="0">
              <a:solidFill>
                <a:srgbClr val="002060"/>
              </a:solidFill>
              <a:cs typeface="Arial" pitchFamily="34" charset="0"/>
            </a:endParaRPr>
          </a:p>
          <a:p>
            <a:pPr marL="0" indent="0">
              <a:buNone/>
            </a:pPr>
            <a:endParaRPr lang="es-MX" sz="2800" b="1" dirty="0">
              <a:cs typeface="Arial" pitchFamily="34" charset="0"/>
            </a:endParaRPr>
          </a:p>
          <a:p>
            <a:pPr marL="0" indent="0">
              <a:buNone/>
            </a:pPr>
            <a:endParaRPr lang="es-MX" sz="2800" b="1" dirty="0" smtClean="0">
              <a:solidFill>
                <a:srgbClr val="002060"/>
              </a:solidFill>
              <a:cs typeface="Arial" pitchFamily="34" charset="0"/>
            </a:endParaRPr>
          </a:p>
          <a:p>
            <a:pPr marL="0" indent="0">
              <a:buNone/>
            </a:pPr>
            <a:r>
              <a:rPr lang="es-MX" sz="2400" b="1" dirty="0" smtClean="0">
                <a:solidFill>
                  <a:srgbClr val="002060"/>
                </a:solidFill>
                <a:cs typeface="Arial" pitchFamily="34" charset="0"/>
              </a:rPr>
              <a:t>Desarrollo de contenido:</a:t>
            </a:r>
            <a:r>
              <a:rPr lang="es-MX" sz="2400" dirty="0" smtClean="0">
                <a:solidFill>
                  <a:srgbClr val="002060"/>
                </a:solidFill>
                <a:cs typeface="Arial" pitchFamily="34" charset="0"/>
              </a:rPr>
              <a:t/>
            </a:r>
            <a:br>
              <a:rPr lang="es-MX" sz="2400" dirty="0" smtClean="0">
                <a:solidFill>
                  <a:srgbClr val="002060"/>
                </a:solidFill>
                <a:cs typeface="Arial" pitchFamily="34" charset="0"/>
              </a:rPr>
            </a:br>
            <a:r>
              <a:rPr lang="es-MX" sz="2400" dirty="0" smtClean="0">
                <a:solidFill>
                  <a:srgbClr val="002060"/>
                </a:solidFill>
                <a:cs typeface="Arial" pitchFamily="34" charset="0"/>
              </a:rPr>
              <a:t>Dr. Manuel Farías</a:t>
            </a:r>
          </a:p>
          <a:p>
            <a:pPr marL="0" indent="0">
              <a:buNone/>
            </a:pPr>
            <a:r>
              <a:rPr lang="es-MX" sz="2400" dirty="0" smtClean="0">
                <a:cs typeface="Arial" pitchFamily="34" charset="0"/>
              </a:rPr>
              <a:t>Dr. José Manuel Sánchez</a:t>
            </a:r>
            <a:endParaRPr lang="es-MX" sz="2400" dirty="0" smtClean="0">
              <a:solidFill>
                <a:srgbClr val="002060"/>
              </a:solidFill>
              <a:cs typeface="Arial" pitchFamily="34" charset="0"/>
            </a:endParaRPr>
          </a:p>
          <a:p>
            <a:pPr marL="0" indent="0">
              <a:buNone/>
            </a:pPr>
            <a:r>
              <a:rPr lang="es-MX" sz="2400" b="1" dirty="0" smtClean="0">
                <a:cs typeface="Arial" pitchFamily="34" charset="0"/>
              </a:rPr>
              <a:t>Coordinación académica </a:t>
            </a:r>
            <a:r>
              <a:rPr lang="es-MX" sz="2400" b="1" dirty="0">
                <a:cs typeface="Arial" pitchFamily="34" charset="0"/>
              </a:rPr>
              <a:t>de área</a:t>
            </a:r>
            <a:r>
              <a:rPr lang="es-MX" sz="2400" b="1" dirty="0" smtClean="0">
                <a:cs typeface="Arial" pitchFamily="34" charset="0"/>
              </a:rPr>
              <a:t>:</a:t>
            </a:r>
            <a:r>
              <a:rPr lang="es-MX" sz="2400" dirty="0" smtClean="0">
                <a:solidFill>
                  <a:srgbClr val="002060"/>
                </a:solidFill>
                <a:cs typeface="Arial" pitchFamily="34" charset="0"/>
              </a:rPr>
              <a:t/>
            </a:r>
            <a:br>
              <a:rPr lang="es-MX" sz="2400" dirty="0" smtClean="0">
                <a:solidFill>
                  <a:srgbClr val="002060"/>
                </a:solidFill>
                <a:cs typeface="Arial" pitchFamily="34" charset="0"/>
              </a:rPr>
            </a:br>
            <a:r>
              <a:rPr lang="es-MX" sz="2400" dirty="0" smtClean="0">
                <a:solidFill>
                  <a:srgbClr val="002060"/>
                </a:solidFill>
                <a:cs typeface="Arial" pitchFamily="34" charset="0"/>
              </a:rPr>
              <a:t>Ing. Rita </a:t>
            </a:r>
            <a:r>
              <a:rPr lang="es-MX" sz="2400" dirty="0" err="1" smtClean="0">
                <a:solidFill>
                  <a:srgbClr val="002060"/>
                </a:solidFill>
                <a:cs typeface="Arial" pitchFamily="34" charset="0"/>
              </a:rPr>
              <a:t>Lizeth</a:t>
            </a:r>
            <a:r>
              <a:rPr lang="es-MX" sz="2400" dirty="0" smtClean="0">
                <a:solidFill>
                  <a:srgbClr val="002060"/>
                </a:solidFill>
                <a:cs typeface="Arial" pitchFamily="34" charset="0"/>
              </a:rPr>
              <a:t> Serna Garza MEBC</a:t>
            </a:r>
            <a:br>
              <a:rPr lang="es-MX" sz="2400" dirty="0" smtClean="0">
                <a:solidFill>
                  <a:srgbClr val="002060"/>
                </a:solidFill>
                <a:cs typeface="Arial" pitchFamily="34" charset="0"/>
              </a:rPr>
            </a:br>
            <a:r>
              <a:rPr lang="es-MX" sz="2400" dirty="0" smtClean="0">
                <a:solidFill>
                  <a:srgbClr val="002060"/>
                </a:solidFill>
                <a:cs typeface="Arial" pitchFamily="34" charset="0"/>
              </a:rPr>
              <a:t>Universidad </a:t>
            </a:r>
            <a:r>
              <a:rPr lang="es-MX" sz="2400" dirty="0" err="1" smtClean="0">
                <a:solidFill>
                  <a:srgbClr val="002060"/>
                </a:solidFill>
                <a:cs typeface="Arial" pitchFamily="34" charset="0"/>
              </a:rPr>
              <a:t>TecMilenio</a:t>
            </a:r>
            <a:endParaRPr lang="es-MX" sz="2400" dirty="0" smtClean="0">
              <a:solidFill>
                <a:srgbClr val="002060"/>
              </a:solidFill>
              <a:cs typeface="Arial" pitchFamily="34" charset="0"/>
            </a:endParaRPr>
          </a:p>
          <a:p>
            <a:pPr>
              <a:buFont typeface="Arial" charset="0"/>
              <a:buNone/>
            </a:pPr>
            <a:r>
              <a:rPr lang="es-MX" sz="2400" b="1" dirty="0" smtClean="0">
                <a:solidFill>
                  <a:srgbClr val="002060"/>
                </a:solidFill>
                <a:cs typeface="Arial" pitchFamily="34" charset="0"/>
              </a:rPr>
              <a:t>Producción</a:t>
            </a:r>
            <a:endParaRPr lang="es-MX" sz="2400" dirty="0">
              <a:cs typeface="Arial" pitchFamily="34" charset="0"/>
            </a:endParaRPr>
          </a:p>
          <a:p>
            <a:pPr>
              <a:buFont typeface="Arial" charset="0"/>
              <a:buNone/>
            </a:pPr>
            <a:r>
              <a:rPr lang="es-MX" sz="2400" dirty="0" smtClean="0">
                <a:solidFill>
                  <a:srgbClr val="002060"/>
                </a:solidFill>
                <a:cs typeface="Arial" pitchFamily="34" charset="0"/>
              </a:rPr>
              <a:t>Universidad </a:t>
            </a:r>
            <a:r>
              <a:rPr lang="es-MX" sz="2400" dirty="0" err="1" smtClean="0">
                <a:solidFill>
                  <a:srgbClr val="002060"/>
                </a:solidFill>
                <a:cs typeface="Arial" pitchFamily="34" charset="0"/>
              </a:rPr>
              <a:t>TecVirtual</a:t>
            </a:r>
            <a:endParaRPr lang="es-MX" sz="2400" dirty="0">
              <a:solidFill>
                <a:srgbClr val="002060"/>
              </a:solidFill>
              <a:cs typeface="Arial" pitchFamily="34" charset="0"/>
            </a:endParaRPr>
          </a:p>
        </p:txBody>
      </p:sp>
    </p:spTree>
    <p:extLst>
      <p:ext uri="{BB962C8B-B14F-4D97-AF65-F5344CB8AC3E}">
        <p14:creationId xmlns:p14="http://schemas.microsoft.com/office/powerpoint/2010/main" val="12224978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0000"/>
  <p:tag name="ISPRING_RESOURCE_PATHS_HASH_2" val="dd0bf9a6e71c5a35a1a35c5da17742b618f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A778C9E65FF804BB968DA6528476572" ma:contentTypeVersion="0" ma:contentTypeDescription="Crear nuevo documento." ma:contentTypeScope="" ma:versionID="6203df31d5d367857bebb00d6bde2fdb">
  <xsd:schema xmlns:xsd="http://www.w3.org/2001/XMLSchema" xmlns:xs="http://www.w3.org/2001/XMLSchema" xmlns:p="http://schemas.microsoft.com/office/2006/metadata/properties" xmlns:ns2="0b1e2d32-ce3f-45ac-96c2-efd89ead3af7" targetNamespace="http://schemas.microsoft.com/office/2006/metadata/properties" ma:root="true" ma:fieldsID="5ce51b63a4b705317b2a871d9c6a8c1f" ns2:_="">
    <xsd:import namespace="0b1e2d32-ce3f-45ac-96c2-efd89ead3af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e2d32-ce3f-45ac-96c2-efd89ead3af7"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b1e2d32-ce3f-45ac-96c2-efd89ead3af7">4YDN7EVPUCAR-457-1149</_dlc_DocId>
    <_dlc_DocIdUrl xmlns="0b1e2d32-ce3f-45ac-96c2-efd89ead3af7">
      <Url>http://tecnologiaeducativa.ruv.itesm.mx/ddautm/DisenoUTM/_layouts/DocIdRedir.aspx?ID=4YDN7EVPUCAR-457-1149</Url>
      <Description>4YDN7EVPUCAR-457-1149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556A1D7-A3B5-456E-B83E-B20515ACBFCA}"/>
</file>

<file path=customXml/itemProps2.xml><?xml version="1.0" encoding="utf-8"?>
<ds:datastoreItem xmlns:ds="http://schemas.openxmlformats.org/officeDocument/2006/customXml" ds:itemID="{B19F3336-FA58-43D2-9463-09B5D1ED26A3}"/>
</file>

<file path=customXml/itemProps3.xml><?xml version="1.0" encoding="utf-8"?>
<ds:datastoreItem xmlns:ds="http://schemas.openxmlformats.org/officeDocument/2006/customXml" ds:itemID="{D4A7477F-36B1-40F6-B50D-F3D231C12FF9}"/>
</file>

<file path=customXml/itemProps4.xml><?xml version="1.0" encoding="utf-8"?>
<ds:datastoreItem xmlns:ds="http://schemas.openxmlformats.org/officeDocument/2006/customXml" ds:itemID="{481FA92F-DFCE-4689-9D45-9EE1F8FFF358}"/>
</file>

<file path=docProps/app.xml><?xml version="1.0" encoding="utf-8"?>
<Properties xmlns="http://schemas.openxmlformats.org/officeDocument/2006/extended-properties" xmlns:vt="http://schemas.openxmlformats.org/officeDocument/2006/docPropsVTypes">
  <TotalTime>1014</TotalTime>
  <Words>223</Words>
  <Application>Microsoft Office PowerPoint</Application>
  <PresentationFormat>Presentación en pantalla (4:3)</PresentationFormat>
  <Paragraphs>37</Paragraphs>
  <Slides>8</Slides>
  <Notes>8</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8</vt:i4>
      </vt:variant>
    </vt:vector>
  </HeadingPairs>
  <TitlesOfParts>
    <vt:vector size="15" baseType="lpstr">
      <vt:lpstr>Arial</vt:lpstr>
      <vt:lpstr>Calibri</vt:lpstr>
      <vt:lpstr>Century Gothic</vt:lpstr>
      <vt:lpstr>EucrosiaUPC</vt:lpstr>
      <vt:lpstr>Euphemia</vt:lpstr>
      <vt:lpstr>Office Theme</vt:lpstr>
      <vt:lpstr>1_Office Theme</vt:lpstr>
      <vt:lpstr>Presentación de PowerPoint</vt:lpstr>
      <vt:lpstr>Gestión de transporte, inventarios y almacenes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Deyanira Tamez Vargas</dc:creator>
  <cp:lastModifiedBy>RITA LIZETH SERNA GARZA</cp:lastModifiedBy>
  <cp:revision>128</cp:revision>
  <dcterms:created xsi:type="dcterms:W3CDTF">2012-06-19T19:44:03Z</dcterms:created>
  <dcterms:modified xsi:type="dcterms:W3CDTF">2015-01-29T16:52:07Z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0x010100CA778C9E65FF804BB968DA6528476572</vt:lpwstr>
  </property>
  <property fmtid="{D5CDD505-2E9C-101B-9397-08002B2CF9AE}" pid="3" name="ItemRetentionFormula">
    <vt:lpwstr/>
  </property>
  <property fmtid="{D5CDD505-2E9C-101B-9397-08002B2CF9AE}" pid="4" name="_dlc_policyId">
    <vt:lpwstr/>
  </property>
  <property fmtid="{D5CDD505-2E9C-101B-9397-08002B2CF9AE}" pid="5" name="_dlc_DocIdItemGuid">
    <vt:lpwstr>b8d2bba8-8ae2-4f60-b8cd-59eeb475dd95</vt:lpwstr>
  </property>
  <property fmtid="{D5CDD505-2E9C-101B-9397-08002B2CF9AE}" pid="6" name="IsMyDocuments">
    <vt:bool>true</vt:bool>
  </property>
</Properties>
</file>