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B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A69A0-02CE-4981-81E0-BB195ECAA67A}"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MX"/>
        </a:p>
      </dgm:t>
    </dgm:pt>
    <dgm:pt modelId="{1AFD5195-A5EA-4263-A96B-612AF2F8DC9F}">
      <dgm:prSet custT="1"/>
      <dgm:spPr>
        <a:solidFill>
          <a:srgbClr val="FFC000">
            <a:alpha val="5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dirty="0" smtClean="0">
              <a:latin typeface="Arial Rounded MT Bold" panose="020F0704030504030204" pitchFamily="34" charset="0"/>
            </a:rPr>
            <a:t>Quality Inmobiliaria</a:t>
          </a:r>
        </a:p>
        <a:p>
          <a:pPr defTabSz="533400">
            <a:lnSpc>
              <a:spcPct val="90000"/>
            </a:lnSpc>
            <a:spcBef>
              <a:spcPct val="0"/>
            </a:spcBef>
            <a:spcAft>
              <a:spcPct val="35000"/>
            </a:spcAft>
          </a:pPr>
          <a:endParaRPr lang="es-MX" sz="1400" dirty="0">
            <a:latin typeface="Arial Rounded MT Bold" panose="020F0704030504030204" pitchFamily="34" charset="0"/>
          </a:endParaRPr>
        </a:p>
      </dgm:t>
    </dgm:pt>
    <dgm:pt modelId="{FCB5B1BE-B14D-4573-9B20-B47E9A31A195}" type="parTrans" cxnId="{C7B998AB-34AE-4A9F-B718-6E4D5C8F20A0}">
      <dgm:prSet/>
      <dgm:spPr/>
      <dgm:t>
        <a:bodyPr/>
        <a:lstStyle/>
        <a:p>
          <a:endParaRPr lang="es-MX"/>
        </a:p>
      </dgm:t>
    </dgm:pt>
    <dgm:pt modelId="{1B2853F0-6CC5-409F-AA2E-581D06A151B2}" type="sibTrans" cxnId="{C7B998AB-34AE-4A9F-B718-6E4D5C8F20A0}">
      <dgm:prSet/>
      <dgm:spPr/>
      <dgm:t>
        <a:bodyPr/>
        <a:lstStyle/>
        <a:p>
          <a:endParaRPr lang="es-MX"/>
        </a:p>
      </dgm:t>
    </dgm:pt>
    <dgm:pt modelId="{A68336A7-EC25-49B0-92EF-7DFDC9B0895F}">
      <dgm:prSet custT="1"/>
      <dgm:spPr>
        <a:solidFill>
          <a:srgbClr val="0070C0">
            <a:alpha val="5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dirty="0" smtClean="0">
              <a:latin typeface="Arial Rounded MT Bold" panose="020F0704030504030204" pitchFamily="34" charset="0"/>
            </a:rPr>
            <a:t>Coldwell Banker</a:t>
          </a:r>
        </a:p>
        <a:p>
          <a:pPr defTabSz="533400">
            <a:lnSpc>
              <a:spcPct val="90000"/>
            </a:lnSpc>
            <a:spcBef>
              <a:spcPct val="0"/>
            </a:spcBef>
            <a:spcAft>
              <a:spcPct val="35000"/>
            </a:spcAft>
          </a:pPr>
          <a:endParaRPr lang="es-MX" sz="1400" dirty="0">
            <a:latin typeface="Arial Rounded MT Bold" panose="020F0704030504030204" pitchFamily="34" charset="0"/>
          </a:endParaRPr>
        </a:p>
      </dgm:t>
    </dgm:pt>
    <dgm:pt modelId="{EFE6A772-62CE-4A68-955B-FB0E7FFF0648}" type="parTrans" cxnId="{1451E458-D751-4528-ADC0-4A5739586D95}">
      <dgm:prSet/>
      <dgm:spPr/>
      <dgm:t>
        <a:bodyPr/>
        <a:lstStyle/>
        <a:p>
          <a:endParaRPr lang="es-MX"/>
        </a:p>
      </dgm:t>
    </dgm:pt>
    <dgm:pt modelId="{1992CABE-7A8A-4EB7-9A0E-884FE900A119}" type="sibTrans" cxnId="{1451E458-D751-4528-ADC0-4A5739586D95}">
      <dgm:prSet/>
      <dgm:spPr/>
      <dgm:t>
        <a:bodyPr/>
        <a:lstStyle/>
        <a:p>
          <a:endParaRPr lang="es-MX"/>
        </a:p>
      </dgm:t>
    </dgm:pt>
    <dgm:pt modelId="{9F2AB3AE-53C7-45AF-8C3B-693F997B307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dirty="0" smtClean="0">
              <a:latin typeface="Arial Rounded MT Bold" panose="020F0704030504030204" pitchFamily="34" charset="0"/>
            </a:rPr>
            <a:t>RE/MAX</a:t>
          </a:r>
        </a:p>
        <a:p>
          <a:pPr defTabSz="533400">
            <a:lnSpc>
              <a:spcPct val="90000"/>
            </a:lnSpc>
            <a:spcBef>
              <a:spcPct val="0"/>
            </a:spcBef>
            <a:spcAft>
              <a:spcPct val="35000"/>
            </a:spcAft>
          </a:pPr>
          <a:endParaRPr lang="es-MX" sz="1400" dirty="0">
            <a:latin typeface="Arial Rounded MT Bold" panose="020F0704030504030204" pitchFamily="34" charset="0"/>
          </a:endParaRPr>
        </a:p>
      </dgm:t>
    </dgm:pt>
    <dgm:pt modelId="{DCD6C287-ABA9-4147-9923-80E71B1C6D5D}" type="parTrans" cxnId="{11CBEA37-7330-40DF-BD7A-D9ABBFD32388}">
      <dgm:prSet/>
      <dgm:spPr/>
      <dgm:t>
        <a:bodyPr/>
        <a:lstStyle/>
        <a:p>
          <a:endParaRPr lang="es-MX"/>
        </a:p>
      </dgm:t>
    </dgm:pt>
    <dgm:pt modelId="{27A43D27-E149-4775-90DA-66C7C2D51C75}" type="sibTrans" cxnId="{11CBEA37-7330-40DF-BD7A-D9ABBFD32388}">
      <dgm:prSet/>
      <dgm:spPr/>
      <dgm:t>
        <a:bodyPr/>
        <a:lstStyle/>
        <a:p>
          <a:endParaRPr lang="es-MX"/>
        </a:p>
      </dgm:t>
    </dgm:pt>
    <dgm:pt modelId="{5A6E8C2C-24D7-4E47-AFD6-33DC58231EB7}">
      <dgm:prSet custT="1"/>
      <dgm:spPr>
        <a:solidFill>
          <a:srgbClr val="0070C0">
            <a:alpha val="5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dirty="0" smtClean="0">
              <a:latin typeface="Arial Rounded MT Bold" panose="020F0704030504030204" pitchFamily="34" charset="0"/>
            </a:rPr>
            <a:t>Realty World</a:t>
          </a:r>
        </a:p>
        <a:p>
          <a:pPr defTabSz="533400">
            <a:lnSpc>
              <a:spcPct val="90000"/>
            </a:lnSpc>
            <a:spcBef>
              <a:spcPct val="0"/>
            </a:spcBef>
            <a:spcAft>
              <a:spcPct val="35000"/>
            </a:spcAft>
          </a:pPr>
          <a:endParaRPr lang="es-MX" sz="1400" dirty="0">
            <a:latin typeface="Arial Rounded MT Bold" panose="020F0704030504030204" pitchFamily="34" charset="0"/>
          </a:endParaRPr>
        </a:p>
      </dgm:t>
    </dgm:pt>
    <dgm:pt modelId="{1DA38880-DD8F-4F09-9998-0D0DC678A7E4}" type="parTrans" cxnId="{953F65C9-2134-476A-B7E3-2AF47B1F1A61}">
      <dgm:prSet/>
      <dgm:spPr/>
      <dgm:t>
        <a:bodyPr/>
        <a:lstStyle/>
        <a:p>
          <a:endParaRPr lang="es-MX"/>
        </a:p>
      </dgm:t>
    </dgm:pt>
    <dgm:pt modelId="{F7C64A81-F423-4620-BD34-51F7A28E929C}" type="sibTrans" cxnId="{953F65C9-2134-476A-B7E3-2AF47B1F1A61}">
      <dgm:prSet/>
      <dgm:spPr/>
      <dgm:t>
        <a:bodyPr/>
        <a:lstStyle/>
        <a:p>
          <a:endParaRPr lang="es-MX"/>
        </a:p>
      </dgm:t>
    </dgm:pt>
    <dgm:pt modelId="{C1E009FB-577E-497D-9275-02D3580DC67A}">
      <dgm:prSet custT="1"/>
      <dgm:spPr>
        <a:solidFill>
          <a:srgbClr val="FFC000">
            <a:alpha val="5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400" dirty="0" smtClean="0">
              <a:latin typeface="Arial Rounded MT Bold" panose="020F0704030504030204" pitchFamily="34" charset="0"/>
            </a:rPr>
            <a:t>Century 21</a:t>
          </a:r>
        </a:p>
        <a:p>
          <a:pPr defTabSz="533400">
            <a:lnSpc>
              <a:spcPct val="90000"/>
            </a:lnSpc>
            <a:spcBef>
              <a:spcPct val="0"/>
            </a:spcBef>
            <a:spcAft>
              <a:spcPct val="35000"/>
            </a:spcAft>
          </a:pPr>
          <a:endParaRPr lang="es-MX" sz="1500" dirty="0"/>
        </a:p>
      </dgm:t>
    </dgm:pt>
    <dgm:pt modelId="{5FB6913D-5E52-4875-9C61-46416120D549}" type="parTrans" cxnId="{D5251D04-2772-433F-93D9-9BE10275AA15}">
      <dgm:prSet/>
      <dgm:spPr/>
      <dgm:t>
        <a:bodyPr/>
        <a:lstStyle/>
        <a:p>
          <a:endParaRPr lang="es-MX"/>
        </a:p>
      </dgm:t>
    </dgm:pt>
    <dgm:pt modelId="{E4A010AF-7675-4EE6-96FF-AAACB3B1DABA}" type="sibTrans" cxnId="{D5251D04-2772-433F-93D9-9BE10275AA15}">
      <dgm:prSet/>
      <dgm:spPr/>
      <dgm:t>
        <a:bodyPr/>
        <a:lstStyle/>
        <a:p>
          <a:endParaRPr lang="es-MX"/>
        </a:p>
      </dgm:t>
    </dgm:pt>
    <dgm:pt modelId="{CE2B229A-F618-4E46-B979-D064DFF10B55}" type="pres">
      <dgm:prSet presAssocID="{632A69A0-02CE-4981-81E0-BB195ECAA67A}" presName="Name0" presStyleCnt="0">
        <dgm:presLayoutVars>
          <dgm:dir val="rev"/>
          <dgm:resizeHandles val="exact"/>
        </dgm:presLayoutVars>
      </dgm:prSet>
      <dgm:spPr/>
      <dgm:t>
        <a:bodyPr/>
        <a:lstStyle/>
        <a:p>
          <a:endParaRPr lang="es-MX"/>
        </a:p>
      </dgm:t>
    </dgm:pt>
    <dgm:pt modelId="{7972D8F4-6CAD-4C1C-92F4-52F987C87AAB}" type="pres">
      <dgm:prSet presAssocID="{1AFD5195-A5EA-4263-A96B-612AF2F8DC9F}" presName="Name5" presStyleLbl="vennNode1" presStyleIdx="0" presStyleCnt="5">
        <dgm:presLayoutVars>
          <dgm:bulletEnabled val="1"/>
        </dgm:presLayoutVars>
      </dgm:prSet>
      <dgm:spPr/>
      <dgm:t>
        <a:bodyPr/>
        <a:lstStyle/>
        <a:p>
          <a:endParaRPr lang="es-MX"/>
        </a:p>
      </dgm:t>
    </dgm:pt>
    <dgm:pt modelId="{02D2AFDF-B4F5-4A37-B9B0-5A72B46DA5C3}" type="pres">
      <dgm:prSet presAssocID="{1B2853F0-6CC5-409F-AA2E-581D06A151B2}" presName="space" presStyleCnt="0"/>
      <dgm:spPr/>
    </dgm:pt>
    <dgm:pt modelId="{F231EF3C-2D00-440F-BED2-3480A41C3873}" type="pres">
      <dgm:prSet presAssocID="{A68336A7-EC25-49B0-92EF-7DFDC9B0895F}" presName="Name5" presStyleLbl="vennNode1" presStyleIdx="1" presStyleCnt="5">
        <dgm:presLayoutVars>
          <dgm:bulletEnabled val="1"/>
        </dgm:presLayoutVars>
      </dgm:prSet>
      <dgm:spPr/>
      <dgm:t>
        <a:bodyPr/>
        <a:lstStyle/>
        <a:p>
          <a:endParaRPr lang="es-MX"/>
        </a:p>
      </dgm:t>
    </dgm:pt>
    <dgm:pt modelId="{1C1B6E55-8822-48BA-B2F8-DBE9F62A0439}" type="pres">
      <dgm:prSet presAssocID="{1992CABE-7A8A-4EB7-9A0E-884FE900A119}" presName="space" presStyleCnt="0"/>
      <dgm:spPr/>
    </dgm:pt>
    <dgm:pt modelId="{CD895675-8B9C-4D1C-ADA4-4E841B854E50}" type="pres">
      <dgm:prSet presAssocID="{9F2AB3AE-53C7-45AF-8C3B-693F997B3073}" presName="Name5" presStyleLbl="vennNode1" presStyleIdx="2" presStyleCnt="5">
        <dgm:presLayoutVars>
          <dgm:bulletEnabled val="1"/>
        </dgm:presLayoutVars>
      </dgm:prSet>
      <dgm:spPr/>
      <dgm:t>
        <a:bodyPr/>
        <a:lstStyle/>
        <a:p>
          <a:endParaRPr lang="es-MX"/>
        </a:p>
      </dgm:t>
    </dgm:pt>
    <dgm:pt modelId="{F0F4A865-2D4A-48BE-9998-B1B1E46CB1C4}" type="pres">
      <dgm:prSet presAssocID="{27A43D27-E149-4775-90DA-66C7C2D51C75}" presName="space" presStyleCnt="0"/>
      <dgm:spPr/>
    </dgm:pt>
    <dgm:pt modelId="{EFA0B3AC-D84C-44F6-9B47-662F4125BECE}" type="pres">
      <dgm:prSet presAssocID="{5A6E8C2C-24D7-4E47-AFD6-33DC58231EB7}" presName="Name5" presStyleLbl="vennNode1" presStyleIdx="3" presStyleCnt="5">
        <dgm:presLayoutVars>
          <dgm:bulletEnabled val="1"/>
        </dgm:presLayoutVars>
      </dgm:prSet>
      <dgm:spPr/>
      <dgm:t>
        <a:bodyPr/>
        <a:lstStyle/>
        <a:p>
          <a:endParaRPr lang="es-MX"/>
        </a:p>
      </dgm:t>
    </dgm:pt>
    <dgm:pt modelId="{5A2AEBCE-2A4D-4CC8-97E5-EDF3BE2B4CE9}" type="pres">
      <dgm:prSet presAssocID="{F7C64A81-F423-4620-BD34-51F7A28E929C}" presName="space" presStyleCnt="0"/>
      <dgm:spPr/>
    </dgm:pt>
    <dgm:pt modelId="{49D8A4E1-BBA5-4114-8037-E00F8A4225A3}" type="pres">
      <dgm:prSet presAssocID="{C1E009FB-577E-497D-9275-02D3580DC67A}" presName="Name5" presStyleLbl="vennNode1" presStyleIdx="4" presStyleCnt="5">
        <dgm:presLayoutVars>
          <dgm:bulletEnabled val="1"/>
        </dgm:presLayoutVars>
      </dgm:prSet>
      <dgm:spPr/>
      <dgm:t>
        <a:bodyPr/>
        <a:lstStyle/>
        <a:p>
          <a:endParaRPr lang="es-MX"/>
        </a:p>
      </dgm:t>
    </dgm:pt>
  </dgm:ptLst>
  <dgm:cxnLst>
    <dgm:cxn modelId="{C7B998AB-34AE-4A9F-B718-6E4D5C8F20A0}" srcId="{632A69A0-02CE-4981-81E0-BB195ECAA67A}" destId="{1AFD5195-A5EA-4263-A96B-612AF2F8DC9F}" srcOrd="0" destOrd="0" parTransId="{FCB5B1BE-B14D-4573-9B20-B47E9A31A195}" sibTransId="{1B2853F0-6CC5-409F-AA2E-581D06A151B2}"/>
    <dgm:cxn modelId="{11CBEA37-7330-40DF-BD7A-D9ABBFD32388}" srcId="{632A69A0-02CE-4981-81E0-BB195ECAA67A}" destId="{9F2AB3AE-53C7-45AF-8C3B-693F997B3073}" srcOrd="2" destOrd="0" parTransId="{DCD6C287-ABA9-4147-9923-80E71B1C6D5D}" sibTransId="{27A43D27-E149-4775-90DA-66C7C2D51C75}"/>
    <dgm:cxn modelId="{953F65C9-2134-476A-B7E3-2AF47B1F1A61}" srcId="{632A69A0-02CE-4981-81E0-BB195ECAA67A}" destId="{5A6E8C2C-24D7-4E47-AFD6-33DC58231EB7}" srcOrd="3" destOrd="0" parTransId="{1DA38880-DD8F-4F09-9998-0D0DC678A7E4}" sibTransId="{F7C64A81-F423-4620-BD34-51F7A28E929C}"/>
    <dgm:cxn modelId="{1451E458-D751-4528-ADC0-4A5739586D95}" srcId="{632A69A0-02CE-4981-81E0-BB195ECAA67A}" destId="{A68336A7-EC25-49B0-92EF-7DFDC9B0895F}" srcOrd="1" destOrd="0" parTransId="{EFE6A772-62CE-4A68-955B-FB0E7FFF0648}" sibTransId="{1992CABE-7A8A-4EB7-9A0E-884FE900A119}"/>
    <dgm:cxn modelId="{D5251D04-2772-433F-93D9-9BE10275AA15}" srcId="{632A69A0-02CE-4981-81E0-BB195ECAA67A}" destId="{C1E009FB-577E-497D-9275-02D3580DC67A}" srcOrd="4" destOrd="0" parTransId="{5FB6913D-5E52-4875-9C61-46416120D549}" sibTransId="{E4A010AF-7675-4EE6-96FF-AAACB3B1DABA}"/>
    <dgm:cxn modelId="{C726AA57-C7D0-421E-AB68-6BDE8A5DEAFC}" type="presOf" srcId="{1AFD5195-A5EA-4263-A96B-612AF2F8DC9F}" destId="{7972D8F4-6CAD-4C1C-92F4-52F987C87AAB}" srcOrd="0" destOrd="0" presId="urn:microsoft.com/office/officeart/2005/8/layout/venn3"/>
    <dgm:cxn modelId="{2D3236D4-4E57-418B-867B-8ED54155E740}" type="presOf" srcId="{C1E009FB-577E-497D-9275-02D3580DC67A}" destId="{49D8A4E1-BBA5-4114-8037-E00F8A4225A3}" srcOrd="0" destOrd="0" presId="urn:microsoft.com/office/officeart/2005/8/layout/venn3"/>
    <dgm:cxn modelId="{29717AF1-677D-45B2-88D2-DA3759BFD331}" type="presOf" srcId="{9F2AB3AE-53C7-45AF-8C3B-693F997B3073}" destId="{CD895675-8B9C-4D1C-ADA4-4E841B854E50}" srcOrd="0" destOrd="0" presId="urn:microsoft.com/office/officeart/2005/8/layout/venn3"/>
    <dgm:cxn modelId="{0CF1906A-314F-4C01-A106-25EA486BA8FE}" type="presOf" srcId="{632A69A0-02CE-4981-81E0-BB195ECAA67A}" destId="{CE2B229A-F618-4E46-B979-D064DFF10B55}" srcOrd="0" destOrd="0" presId="urn:microsoft.com/office/officeart/2005/8/layout/venn3"/>
    <dgm:cxn modelId="{3BFC47CE-60FF-4F18-AD5A-D45EE5E15387}" type="presOf" srcId="{A68336A7-EC25-49B0-92EF-7DFDC9B0895F}" destId="{F231EF3C-2D00-440F-BED2-3480A41C3873}" srcOrd="0" destOrd="0" presId="urn:microsoft.com/office/officeart/2005/8/layout/venn3"/>
    <dgm:cxn modelId="{DDF349D2-F6C0-4862-A843-71DD5EE309D4}" type="presOf" srcId="{5A6E8C2C-24D7-4E47-AFD6-33DC58231EB7}" destId="{EFA0B3AC-D84C-44F6-9B47-662F4125BECE}" srcOrd="0" destOrd="0" presId="urn:microsoft.com/office/officeart/2005/8/layout/venn3"/>
    <dgm:cxn modelId="{2AB81E08-4D16-4F47-AE6E-D3747B9A9999}" type="presParOf" srcId="{CE2B229A-F618-4E46-B979-D064DFF10B55}" destId="{7972D8F4-6CAD-4C1C-92F4-52F987C87AAB}" srcOrd="0" destOrd="0" presId="urn:microsoft.com/office/officeart/2005/8/layout/venn3"/>
    <dgm:cxn modelId="{4D8C0EA8-C253-4345-94EB-947CC4C53D3E}" type="presParOf" srcId="{CE2B229A-F618-4E46-B979-D064DFF10B55}" destId="{02D2AFDF-B4F5-4A37-B9B0-5A72B46DA5C3}" srcOrd="1" destOrd="0" presId="urn:microsoft.com/office/officeart/2005/8/layout/venn3"/>
    <dgm:cxn modelId="{F62E5F66-F9F8-4F69-9869-CE3605F074C1}" type="presParOf" srcId="{CE2B229A-F618-4E46-B979-D064DFF10B55}" destId="{F231EF3C-2D00-440F-BED2-3480A41C3873}" srcOrd="2" destOrd="0" presId="urn:microsoft.com/office/officeart/2005/8/layout/venn3"/>
    <dgm:cxn modelId="{85174B23-0A1B-41DB-9C5E-63B5E0B0A0F6}" type="presParOf" srcId="{CE2B229A-F618-4E46-B979-D064DFF10B55}" destId="{1C1B6E55-8822-48BA-B2F8-DBE9F62A0439}" srcOrd="3" destOrd="0" presId="urn:microsoft.com/office/officeart/2005/8/layout/venn3"/>
    <dgm:cxn modelId="{9FDEEAAB-54D6-4102-B020-7BC8A4535FD5}" type="presParOf" srcId="{CE2B229A-F618-4E46-B979-D064DFF10B55}" destId="{CD895675-8B9C-4D1C-ADA4-4E841B854E50}" srcOrd="4" destOrd="0" presId="urn:microsoft.com/office/officeart/2005/8/layout/venn3"/>
    <dgm:cxn modelId="{A515BE05-A810-452F-8E50-1943594A5022}" type="presParOf" srcId="{CE2B229A-F618-4E46-B979-D064DFF10B55}" destId="{F0F4A865-2D4A-48BE-9998-B1B1E46CB1C4}" srcOrd="5" destOrd="0" presId="urn:microsoft.com/office/officeart/2005/8/layout/venn3"/>
    <dgm:cxn modelId="{99F08ABA-ED07-495E-B02B-F0BB64BC8318}" type="presParOf" srcId="{CE2B229A-F618-4E46-B979-D064DFF10B55}" destId="{EFA0B3AC-D84C-44F6-9B47-662F4125BECE}" srcOrd="6" destOrd="0" presId="urn:microsoft.com/office/officeart/2005/8/layout/venn3"/>
    <dgm:cxn modelId="{EC8643F1-2C0B-48DB-8C34-1F52DD52E0ED}" type="presParOf" srcId="{CE2B229A-F618-4E46-B979-D064DFF10B55}" destId="{5A2AEBCE-2A4D-4CC8-97E5-EDF3BE2B4CE9}" srcOrd="7" destOrd="0" presId="urn:microsoft.com/office/officeart/2005/8/layout/venn3"/>
    <dgm:cxn modelId="{F87740F3-AB7F-4520-95EB-08C83B0D70E0}" type="presParOf" srcId="{CE2B229A-F618-4E46-B979-D064DFF10B55}" destId="{49D8A4E1-BBA5-4114-8037-E00F8A4225A3}"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41CE0-6B67-4439-A256-0FCF4608E3BF}"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MX"/>
        </a:p>
      </dgm:t>
    </dgm:pt>
    <dgm:pt modelId="{8696E3FF-5DBD-4D38-A726-06F652C33043}">
      <dgm:prSet phldrT="[Text]"/>
      <dgm:spPr/>
      <dgm:t>
        <a:bodyPr/>
        <a:lstStyle/>
        <a:p>
          <a:pPr algn="l"/>
          <a:r>
            <a:rPr lang="es-MX" dirty="0" smtClean="0">
              <a:solidFill>
                <a:schemeClr val="bg1"/>
              </a:solidFill>
              <a:latin typeface="Arial Rounded MT Bold" panose="020F0704030504030204" pitchFamily="34" charset="0"/>
            </a:rPr>
            <a:t>En este sentido los agentes parecieran estar muy limitados para ofrecer opciones, sin embargo hay que considerar que para la promoción fuera del desarrollo, grandes programas publicitarios se llevan a cabo con la idea de atraer la mayor cantidad de clientes posible, los cuales pueden incluir anuncios panorámicos, spots de televisión, videos en YouTube, páginas web, páginas de Facebook, blogs, anuncios en periódicos y revistas especializados, los cuales canalizan de forma directa o indirecta a los clientes hacia los puntos de venta, en donde los agentes los esperan con una abierta sonrisa.</a:t>
          </a:r>
          <a:endParaRPr lang="es-MX" dirty="0">
            <a:solidFill>
              <a:schemeClr val="bg1"/>
            </a:solidFill>
            <a:latin typeface="Arial Rounded MT Bold" panose="020F0704030504030204" pitchFamily="34" charset="0"/>
          </a:endParaRPr>
        </a:p>
      </dgm:t>
    </dgm:pt>
    <dgm:pt modelId="{0C7D0AAF-B3D9-4E6F-9E62-06742A7A404E}" type="parTrans" cxnId="{154AEEFB-5DDA-41DB-AD1A-0F686F5964EC}">
      <dgm:prSet/>
      <dgm:spPr/>
      <dgm:t>
        <a:bodyPr/>
        <a:lstStyle/>
        <a:p>
          <a:endParaRPr lang="es-MX"/>
        </a:p>
      </dgm:t>
    </dgm:pt>
    <dgm:pt modelId="{DBE0EF05-8AF2-41F4-B448-4958BB9618E3}" type="sibTrans" cxnId="{154AEEFB-5DDA-41DB-AD1A-0F686F5964EC}">
      <dgm:prSet/>
      <dgm:spPr>
        <a:solidFill>
          <a:srgbClr val="FFC000"/>
        </a:solidFill>
      </dgm:spPr>
      <dgm:t>
        <a:bodyPr/>
        <a:lstStyle/>
        <a:p>
          <a:endParaRPr lang="es-MX"/>
        </a:p>
      </dgm:t>
    </dgm:pt>
    <dgm:pt modelId="{5599D29E-1D3F-4797-ABCC-9929B779F934}">
      <dgm:prSet phldrT="[Text]" custT="1"/>
      <dgm:spPr/>
      <dgm:t>
        <a:bodyPr/>
        <a:lstStyle/>
        <a:p>
          <a:r>
            <a:rPr lang="es-MX" sz="1100" dirty="0" smtClean="0">
              <a:latin typeface="Arial Rounded MT Bold" panose="020F0704030504030204" pitchFamily="34" charset="0"/>
            </a:rPr>
            <a:t>Programas publicitarios / Spots publicitarios</a:t>
          </a:r>
          <a:endParaRPr lang="es-MX" sz="1100" dirty="0">
            <a:latin typeface="Arial Rounded MT Bold" panose="020F0704030504030204" pitchFamily="34" charset="0"/>
          </a:endParaRPr>
        </a:p>
      </dgm:t>
    </dgm:pt>
    <dgm:pt modelId="{AAEA6061-674E-4E68-83EF-93226282204A}" type="parTrans" cxnId="{89D1C438-1527-4656-902F-EEBD135CBE8D}">
      <dgm:prSet/>
      <dgm:spPr/>
      <dgm:t>
        <a:bodyPr/>
        <a:lstStyle/>
        <a:p>
          <a:endParaRPr lang="es-MX"/>
        </a:p>
      </dgm:t>
    </dgm:pt>
    <dgm:pt modelId="{1D1B47D4-633C-42E6-B64F-A2369213B2EF}" type="sibTrans" cxnId="{89D1C438-1527-4656-902F-EEBD135CBE8D}">
      <dgm:prSet/>
      <dgm:spPr/>
      <dgm:t>
        <a:bodyPr/>
        <a:lstStyle/>
        <a:p>
          <a:endParaRPr lang="es-MX"/>
        </a:p>
      </dgm:t>
    </dgm:pt>
    <dgm:pt modelId="{ABC2E45A-5163-4844-AE5F-D09BE6AC4079}">
      <dgm:prSet phldrT="[Text]" custT="1"/>
      <dgm:spPr/>
      <dgm:t>
        <a:bodyPr/>
        <a:lstStyle/>
        <a:p>
          <a:r>
            <a:rPr lang="es-MX" sz="1100" dirty="0" smtClean="0">
              <a:latin typeface="Arial Rounded MT Bold" panose="020F0704030504030204" pitchFamily="34" charset="0"/>
            </a:rPr>
            <a:t>Facebook / Twitter</a:t>
          </a:r>
          <a:endParaRPr lang="es-MX" sz="1100" dirty="0">
            <a:latin typeface="Arial Rounded MT Bold" panose="020F0704030504030204" pitchFamily="34" charset="0"/>
          </a:endParaRPr>
        </a:p>
      </dgm:t>
    </dgm:pt>
    <dgm:pt modelId="{40C07F99-4401-474F-A904-C3E71563BA98}" type="parTrans" cxnId="{213DAB42-C952-4831-B02F-2286954DF994}">
      <dgm:prSet/>
      <dgm:spPr/>
      <dgm:t>
        <a:bodyPr/>
        <a:lstStyle/>
        <a:p>
          <a:endParaRPr lang="es-MX"/>
        </a:p>
      </dgm:t>
    </dgm:pt>
    <dgm:pt modelId="{C472E91E-36B5-4930-8DC4-D7BFDDFC369A}" type="sibTrans" cxnId="{213DAB42-C952-4831-B02F-2286954DF994}">
      <dgm:prSet/>
      <dgm:spPr/>
      <dgm:t>
        <a:bodyPr/>
        <a:lstStyle/>
        <a:p>
          <a:endParaRPr lang="es-MX"/>
        </a:p>
      </dgm:t>
    </dgm:pt>
    <dgm:pt modelId="{CF3D3B98-3240-4AFB-8B6A-C16B8E3D71AF}">
      <dgm:prSet phldrT="[Text]" custT="1"/>
      <dgm:spPr/>
      <dgm:t>
        <a:bodyPr/>
        <a:lstStyle/>
        <a:p>
          <a:r>
            <a:rPr lang="es-MX" sz="1100" dirty="0" smtClean="0">
              <a:latin typeface="Arial Rounded MT Bold" panose="020F0704030504030204" pitchFamily="34" charset="0"/>
            </a:rPr>
            <a:t>Videos de </a:t>
          </a:r>
          <a:r>
            <a:rPr lang="es-MX" sz="1100" dirty="0" err="1" smtClean="0">
              <a:latin typeface="Arial Rounded MT Bold" panose="020F0704030504030204" pitchFamily="34" charset="0"/>
            </a:rPr>
            <a:t>youtube</a:t>
          </a:r>
          <a:r>
            <a:rPr lang="es-MX" sz="1100" dirty="0" smtClean="0">
              <a:latin typeface="Arial Rounded MT Bold" panose="020F0704030504030204" pitchFamily="34" charset="0"/>
            </a:rPr>
            <a:t> / páginas web/ blogs</a:t>
          </a:r>
          <a:endParaRPr lang="es-MX" sz="1100" dirty="0">
            <a:latin typeface="Arial Rounded MT Bold" panose="020F0704030504030204" pitchFamily="34" charset="0"/>
          </a:endParaRPr>
        </a:p>
      </dgm:t>
    </dgm:pt>
    <dgm:pt modelId="{3C3C994D-3015-4993-AB25-DAC87663F8E0}" type="parTrans" cxnId="{D337306E-DD19-400B-8992-C3EFEB0239F2}">
      <dgm:prSet/>
      <dgm:spPr/>
      <dgm:t>
        <a:bodyPr/>
        <a:lstStyle/>
        <a:p>
          <a:endParaRPr lang="es-MX"/>
        </a:p>
      </dgm:t>
    </dgm:pt>
    <dgm:pt modelId="{32491C1C-FAD6-4687-A5A2-51AFE53A22AE}" type="sibTrans" cxnId="{D337306E-DD19-400B-8992-C3EFEB0239F2}">
      <dgm:prSet/>
      <dgm:spPr/>
      <dgm:t>
        <a:bodyPr/>
        <a:lstStyle/>
        <a:p>
          <a:endParaRPr lang="es-MX"/>
        </a:p>
      </dgm:t>
    </dgm:pt>
    <dgm:pt modelId="{A9E7A19F-5D1D-453E-A961-453742F97F3B}" type="pres">
      <dgm:prSet presAssocID="{59041CE0-6B67-4439-A256-0FCF4608E3BF}" presName="Name0" presStyleCnt="0">
        <dgm:presLayoutVars>
          <dgm:dir/>
        </dgm:presLayoutVars>
      </dgm:prSet>
      <dgm:spPr/>
      <dgm:t>
        <a:bodyPr/>
        <a:lstStyle/>
        <a:p>
          <a:endParaRPr lang="es-MX"/>
        </a:p>
      </dgm:t>
    </dgm:pt>
    <dgm:pt modelId="{5262E255-8231-47E1-BEC4-63BD74476A87}" type="pres">
      <dgm:prSet presAssocID="{DBE0EF05-8AF2-41F4-B448-4958BB9618E3}" presName="picture_1" presStyleLbl="bgImgPlace1" presStyleIdx="0" presStyleCnt="1"/>
      <dgm:spPr/>
      <dgm:t>
        <a:bodyPr/>
        <a:lstStyle/>
        <a:p>
          <a:endParaRPr lang="es-MX"/>
        </a:p>
      </dgm:t>
    </dgm:pt>
    <dgm:pt modelId="{4383973D-698C-4397-8511-ABAC1283C6EB}" type="pres">
      <dgm:prSet presAssocID="{8696E3FF-5DBD-4D38-A726-06F652C33043}" presName="text_1" presStyleLbl="node1" presStyleIdx="0" presStyleCnt="0" custScaleX="94959" custScaleY="118083" custLinFactNeighborX="-2789" custLinFactNeighborY="-28730">
        <dgm:presLayoutVars>
          <dgm:bulletEnabled val="1"/>
        </dgm:presLayoutVars>
      </dgm:prSet>
      <dgm:spPr/>
      <dgm:t>
        <a:bodyPr/>
        <a:lstStyle/>
        <a:p>
          <a:endParaRPr lang="es-MX"/>
        </a:p>
      </dgm:t>
    </dgm:pt>
    <dgm:pt modelId="{59902AEF-0F03-45DE-B334-DDD5650ED8AB}" type="pres">
      <dgm:prSet presAssocID="{59041CE0-6B67-4439-A256-0FCF4608E3BF}" presName="linV" presStyleCnt="0"/>
      <dgm:spPr/>
    </dgm:pt>
    <dgm:pt modelId="{BAC5FD7E-92C6-437B-807E-46EF363D0888}" type="pres">
      <dgm:prSet presAssocID="{5599D29E-1D3F-4797-ABCC-9929B779F934}" presName="pair" presStyleCnt="0"/>
      <dgm:spPr/>
    </dgm:pt>
    <dgm:pt modelId="{CCDA8E35-852D-4C41-A928-1DE263BC1E68}" type="pres">
      <dgm:prSet presAssocID="{5599D29E-1D3F-4797-ABCC-9929B779F934}" presName="spaceH" presStyleLbl="node1" presStyleIdx="0" presStyleCnt="0"/>
      <dgm:spPr/>
    </dgm:pt>
    <dgm:pt modelId="{B32BF59B-0E6F-4A0E-98F0-489B5F477797}" type="pres">
      <dgm:prSet presAssocID="{5599D29E-1D3F-4797-ABCC-9929B779F934}" presName="desPictures" presStyleLbl="alignImgPlace1" presStyleIdx="0" presStyleCnt="3"/>
      <dgm:spPr>
        <a:blipFill rotWithShape="1">
          <a:blip xmlns:r="http://schemas.openxmlformats.org/officeDocument/2006/relationships" r:embed="rId1"/>
          <a:stretch>
            <a:fillRect/>
          </a:stretch>
        </a:blipFill>
      </dgm:spPr>
    </dgm:pt>
    <dgm:pt modelId="{EE9AFB53-9F7B-4166-82BA-CA74CECCA74A}" type="pres">
      <dgm:prSet presAssocID="{5599D29E-1D3F-4797-ABCC-9929B779F934}" presName="desTextWrapper" presStyleCnt="0"/>
      <dgm:spPr/>
    </dgm:pt>
    <dgm:pt modelId="{777B7AE4-B0FE-4C07-912B-FF93C301D412}" type="pres">
      <dgm:prSet presAssocID="{5599D29E-1D3F-4797-ABCC-9929B779F934}" presName="desText" presStyleLbl="revTx" presStyleIdx="0" presStyleCnt="3">
        <dgm:presLayoutVars>
          <dgm:bulletEnabled val="1"/>
        </dgm:presLayoutVars>
      </dgm:prSet>
      <dgm:spPr/>
      <dgm:t>
        <a:bodyPr/>
        <a:lstStyle/>
        <a:p>
          <a:endParaRPr lang="es-MX"/>
        </a:p>
      </dgm:t>
    </dgm:pt>
    <dgm:pt modelId="{8606DCFA-04A8-4B36-AFD9-D7E4C8F4191D}" type="pres">
      <dgm:prSet presAssocID="{1D1B47D4-633C-42E6-B64F-A2369213B2EF}" presName="spaceV" presStyleCnt="0"/>
      <dgm:spPr/>
    </dgm:pt>
    <dgm:pt modelId="{0B1E8D89-18EB-4172-9C4C-945352CA2CC7}" type="pres">
      <dgm:prSet presAssocID="{ABC2E45A-5163-4844-AE5F-D09BE6AC4079}" presName="pair" presStyleCnt="0"/>
      <dgm:spPr/>
    </dgm:pt>
    <dgm:pt modelId="{4B78161C-5AD0-4246-BCB5-90A3B0BFB31A}" type="pres">
      <dgm:prSet presAssocID="{ABC2E45A-5163-4844-AE5F-D09BE6AC4079}" presName="spaceH" presStyleLbl="node1" presStyleIdx="0" presStyleCnt="0"/>
      <dgm:spPr/>
    </dgm:pt>
    <dgm:pt modelId="{66C921AC-82B9-4F9E-8BCB-1FE35419F077}" type="pres">
      <dgm:prSet presAssocID="{ABC2E45A-5163-4844-AE5F-D09BE6AC4079}" presName="desPictures" presStyleLbl="alignImgPlace1" presStyleIdx="1" presStyleCnt="3"/>
      <dgm:spPr>
        <a:blipFill rotWithShape="1">
          <a:blip xmlns:r="http://schemas.openxmlformats.org/officeDocument/2006/relationships" r:embed="rId2"/>
          <a:stretch>
            <a:fillRect/>
          </a:stretch>
        </a:blipFill>
      </dgm:spPr>
    </dgm:pt>
    <dgm:pt modelId="{75B4EF20-7943-44F5-9E56-581F749340A4}" type="pres">
      <dgm:prSet presAssocID="{ABC2E45A-5163-4844-AE5F-D09BE6AC4079}" presName="desTextWrapper" presStyleCnt="0"/>
      <dgm:spPr/>
    </dgm:pt>
    <dgm:pt modelId="{C6DA2069-C701-4845-98A9-A66318CAF8EC}" type="pres">
      <dgm:prSet presAssocID="{ABC2E45A-5163-4844-AE5F-D09BE6AC4079}" presName="desText" presStyleLbl="revTx" presStyleIdx="1" presStyleCnt="3">
        <dgm:presLayoutVars>
          <dgm:bulletEnabled val="1"/>
        </dgm:presLayoutVars>
      </dgm:prSet>
      <dgm:spPr/>
      <dgm:t>
        <a:bodyPr/>
        <a:lstStyle/>
        <a:p>
          <a:endParaRPr lang="es-MX"/>
        </a:p>
      </dgm:t>
    </dgm:pt>
    <dgm:pt modelId="{AB86DEBD-F790-4B4B-B89D-CFF6811FD3E4}" type="pres">
      <dgm:prSet presAssocID="{C472E91E-36B5-4930-8DC4-D7BFDDFC369A}" presName="spaceV" presStyleCnt="0"/>
      <dgm:spPr/>
    </dgm:pt>
    <dgm:pt modelId="{F3CA60E9-0862-4706-BC72-376F601729C2}" type="pres">
      <dgm:prSet presAssocID="{CF3D3B98-3240-4AFB-8B6A-C16B8E3D71AF}" presName="pair" presStyleCnt="0"/>
      <dgm:spPr/>
    </dgm:pt>
    <dgm:pt modelId="{D012F968-4923-4E11-900D-F96600F20A7B}" type="pres">
      <dgm:prSet presAssocID="{CF3D3B98-3240-4AFB-8B6A-C16B8E3D71AF}" presName="spaceH" presStyleLbl="node1" presStyleIdx="0" presStyleCnt="0"/>
      <dgm:spPr/>
    </dgm:pt>
    <dgm:pt modelId="{2F9AEFC2-11F7-48FB-8A1E-1905DB41788D}" type="pres">
      <dgm:prSet presAssocID="{CF3D3B98-3240-4AFB-8B6A-C16B8E3D71AF}" presName="desPictures" presStyleLbl="alignImgPlace1" presStyleIdx="2" presStyleCnt="3"/>
      <dgm:spPr>
        <a:blipFill rotWithShape="1">
          <a:blip xmlns:r="http://schemas.openxmlformats.org/officeDocument/2006/relationships" r:embed="rId3"/>
          <a:stretch>
            <a:fillRect/>
          </a:stretch>
        </a:blipFill>
      </dgm:spPr>
    </dgm:pt>
    <dgm:pt modelId="{E3575B51-BF4A-4CF5-ABFA-F327305A5BA0}" type="pres">
      <dgm:prSet presAssocID="{CF3D3B98-3240-4AFB-8B6A-C16B8E3D71AF}" presName="desTextWrapper" presStyleCnt="0"/>
      <dgm:spPr/>
    </dgm:pt>
    <dgm:pt modelId="{74D567D7-A3E6-4A2B-9F78-DAB57AB6CEB7}" type="pres">
      <dgm:prSet presAssocID="{CF3D3B98-3240-4AFB-8B6A-C16B8E3D71AF}" presName="desText" presStyleLbl="revTx" presStyleIdx="2" presStyleCnt="3">
        <dgm:presLayoutVars>
          <dgm:bulletEnabled val="1"/>
        </dgm:presLayoutVars>
      </dgm:prSet>
      <dgm:spPr/>
      <dgm:t>
        <a:bodyPr/>
        <a:lstStyle/>
        <a:p>
          <a:endParaRPr lang="es-MX"/>
        </a:p>
      </dgm:t>
    </dgm:pt>
    <dgm:pt modelId="{077CB3A0-525B-4BC8-B207-53F2529D4929}" type="pres">
      <dgm:prSet presAssocID="{59041CE0-6B67-4439-A256-0FCF4608E3BF}" presName="maxNode" presStyleCnt="0"/>
      <dgm:spPr/>
    </dgm:pt>
    <dgm:pt modelId="{52CD404A-7C0A-4576-B375-3E707A586E42}" type="pres">
      <dgm:prSet presAssocID="{59041CE0-6B67-4439-A256-0FCF4608E3BF}" presName="Name33" presStyleCnt="0"/>
      <dgm:spPr/>
    </dgm:pt>
  </dgm:ptLst>
  <dgm:cxnLst>
    <dgm:cxn modelId="{E135FF7C-1B17-403D-A8E0-C70FCBC9FD6C}" type="presOf" srcId="{CF3D3B98-3240-4AFB-8B6A-C16B8E3D71AF}" destId="{74D567D7-A3E6-4A2B-9F78-DAB57AB6CEB7}" srcOrd="0" destOrd="0" presId="urn:microsoft.com/office/officeart/2008/layout/AccentedPicture"/>
    <dgm:cxn modelId="{213DAB42-C952-4831-B02F-2286954DF994}" srcId="{59041CE0-6B67-4439-A256-0FCF4608E3BF}" destId="{ABC2E45A-5163-4844-AE5F-D09BE6AC4079}" srcOrd="2" destOrd="0" parTransId="{40C07F99-4401-474F-A904-C3E71563BA98}" sibTransId="{C472E91E-36B5-4930-8DC4-D7BFDDFC369A}"/>
    <dgm:cxn modelId="{89D1C438-1527-4656-902F-EEBD135CBE8D}" srcId="{59041CE0-6B67-4439-A256-0FCF4608E3BF}" destId="{5599D29E-1D3F-4797-ABCC-9929B779F934}" srcOrd="1" destOrd="0" parTransId="{AAEA6061-674E-4E68-83EF-93226282204A}" sibTransId="{1D1B47D4-633C-42E6-B64F-A2369213B2EF}"/>
    <dgm:cxn modelId="{D337306E-DD19-400B-8992-C3EFEB0239F2}" srcId="{59041CE0-6B67-4439-A256-0FCF4608E3BF}" destId="{CF3D3B98-3240-4AFB-8B6A-C16B8E3D71AF}" srcOrd="3" destOrd="0" parTransId="{3C3C994D-3015-4993-AB25-DAC87663F8E0}" sibTransId="{32491C1C-FAD6-4687-A5A2-51AFE53A22AE}"/>
    <dgm:cxn modelId="{A3904613-F7C9-4E7C-806D-7A9ABF24A739}" type="presOf" srcId="{ABC2E45A-5163-4844-AE5F-D09BE6AC4079}" destId="{C6DA2069-C701-4845-98A9-A66318CAF8EC}" srcOrd="0" destOrd="0" presId="urn:microsoft.com/office/officeart/2008/layout/AccentedPicture"/>
    <dgm:cxn modelId="{88DD3043-30DE-4B8C-8C5D-945E2028A09B}" type="presOf" srcId="{DBE0EF05-8AF2-41F4-B448-4958BB9618E3}" destId="{5262E255-8231-47E1-BEC4-63BD74476A87}" srcOrd="0" destOrd="0" presId="urn:microsoft.com/office/officeart/2008/layout/AccentedPicture"/>
    <dgm:cxn modelId="{154AEEFB-5DDA-41DB-AD1A-0F686F5964EC}" srcId="{59041CE0-6B67-4439-A256-0FCF4608E3BF}" destId="{8696E3FF-5DBD-4D38-A726-06F652C33043}" srcOrd="0" destOrd="0" parTransId="{0C7D0AAF-B3D9-4E6F-9E62-06742A7A404E}" sibTransId="{DBE0EF05-8AF2-41F4-B448-4958BB9618E3}"/>
    <dgm:cxn modelId="{8828280A-9E93-4668-8B0D-E9194E44927C}" type="presOf" srcId="{59041CE0-6B67-4439-A256-0FCF4608E3BF}" destId="{A9E7A19F-5D1D-453E-A961-453742F97F3B}" srcOrd="0" destOrd="0" presId="urn:microsoft.com/office/officeart/2008/layout/AccentedPicture"/>
    <dgm:cxn modelId="{2EB2F892-5AE1-446D-9C3F-C220327B22DB}" type="presOf" srcId="{5599D29E-1D3F-4797-ABCC-9929B779F934}" destId="{777B7AE4-B0FE-4C07-912B-FF93C301D412}" srcOrd="0" destOrd="0" presId="urn:microsoft.com/office/officeart/2008/layout/AccentedPicture"/>
    <dgm:cxn modelId="{869E16DE-ACDE-4006-A089-BD0033AAD6AC}" type="presOf" srcId="{8696E3FF-5DBD-4D38-A726-06F652C33043}" destId="{4383973D-698C-4397-8511-ABAC1283C6EB}" srcOrd="0" destOrd="0" presId="urn:microsoft.com/office/officeart/2008/layout/AccentedPicture"/>
    <dgm:cxn modelId="{342765C8-6A44-4189-86AA-B27A4F2F2ABC}" type="presParOf" srcId="{A9E7A19F-5D1D-453E-A961-453742F97F3B}" destId="{5262E255-8231-47E1-BEC4-63BD74476A87}" srcOrd="0" destOrd="0" presId="urn:microsoft.com/office/officeart/2008/layout/AccentedPicture"/>
    <dgm:cxn modelId="{FB8B5FFF-A296-4D7E-9467-D1FD9F48ED15}" type="presParOf" srcId="{A9E7A19F-5D1D-453E-A961-453742F97F3B}" destId="{4383973D-698C-4397-8511-ABAC1283C6EB}" srcOrd="1" destOrd="0" presId="urn:microsoft.com/office/officeart/2008/layout/AccentedPicture"/>
    <dgm:cxn modelId="{AB840A90-A638-41EA-ADCA-F5AA9B7CBC27}" type="presParOf" srcId="{A9E7A19F-5D1D-453E-A961-453742F97F3B}" destId="{59902AEF-0F03-45DE-B334-DDD5650ED8AB}" srcOrd="2" destOrd="0" presId="urn:microsoft.com/office/officeart/2008/layout/AccentedPicture"/>
    <dgm:cxn modelId="{AFBA64E3-09D0-4F60-B3F6-9675E434FDEC}" type="presParOf" srcId="{59902AEF-0F03-45DE-B334-DDD5650ED8AB}" destId="{BAC5FD7E-92C6-437B-807E-46EF363D0888}" srcOrd="0" destOrd="0" presId="urn:microsoft.com/office/officeart/2008/layout/AccentedPicture"/>
    <dgm:cxn modelId="{AC613F8A-47E7-4007-B51A-9197E0A6B6BD}" type="presParOf" srcId="{BAC5FD7E-92C6-437B-807E-46EF363D0888}" destId="{CCDA8E35-852D-4C41-A928-1DE263BC1E68}" srcOrd="0" destOrd="0" presId="urn:microsoft.com/office/officeart/2008/layout/AccentedPicture"/>
    <dgm:cxn modelId="{84D94744-972E-4D78-90C2-C453740BEEE3}" type="presParOf" srcId="{BAC5FD7E-92C6-437B-807E-46EF363D0888}" destId="{B32BF59B-0E6F-4A0E-98F0-489B5F477797}" srcOrd="1" destOrd="0" presId="urn:microsoft.com/office/officeart/2008/layout/AccentedPicture"/>
    <dgm:cxn modelId="{31F837E2-8325-4711-85D2-02C1E3E9F815}" type="presParOf" srcId="{BAC5FD7E-92C6-437B-807E-46EF363D0888}" destId="{EE9AFB53-9F7B-4166-82BA-CA74CECCA74A}" srcOrd="2" destOrd="0" presId="urn:microsoft.com/office/officeart/2008/layout/AccentedPicture"/>
    <dgm:cxn modelId="{D1EC8C64-92E7-44E8-A557-A0A74737BC70}" type="presParOf" srcId="{EE9AFB53-9F7B-4166-82BA-CA74CECCA74A}" destId="{777B7AE4-B0FE-4C07-912B-FF93C301D412}" srcOrd="0" destOrd="0" presId="urn:microsoft.com/office/officeart/2008/layout/AccentedPicture"/>
    <dgm:cxn modelId="{C908BA70-97E4-4768-AA6D-98FEBA699865}" type="presParOf" srcId="{59902AEF-0F03-45DE-B334-DDD5650ED8AB}" destId="{8606DCFA-04A8-4B36-AFD9-D7E4C8F4191D}" srcOrd="1" destOrd="0" presId="urn:microsoft.com/office/officeart/2008/layout/AccentedPicture"/>
    <dgm:cxn modelId="{29E9BD39-FE89-4993-ADF7-C3AEA793998B}" type="presParOf" srcId="{59902AEF-0F03-45DE-B334-DDD5650ED8AB}" destId="{0B1E8D89-18EB-4172-9C4C-945352CA2CC7}" srcOrd="2" destOrd="0" presId="urn:microsoft.com/office/officeart/2008/layout/AccentedPicture"/>
    <dgm:cxn modelId="{1E3E8DE2-EA17-4B0A-87F1-DBD5F71D3B44}" type="presParOf" srcId="{0B1E8D89-18EB-4172-9C4C-945352CA2CC7}" destId="{4B78161C-5AD0-4246-BCB5-90A3B0BFB31A}" srcOrd="0" destOrd="0" presId="urn:microsoft.com/office/officeart/2008/layout/AccentedPicture"/>
    <dgm:cxn modelId="{548D6E5C-B0B9-4633-8DC1-42BD3443246E}" type="presParOf" srcId="{0B1E8D89-18EB-4172-9C4C-945352CA2CC7}" destId="{66C921AC-82B9-4F9E-8BCB-1FE35419F077}" srcOrd="1" destOrd="0" presId="urn:microsoft.com/office/officeart/2008/layout/AccentedPicture"/>
    <dgm:cxn modelId="{D82EE96F-9780-44A6-A74C-6E1A9AC6FDE9}" type="presParOf" srcId="{0B1E8D89-18EB-4172-9C4C-945352CA2CC7}" destId="{75B4EF20-7943-44F5-9E56-581F749340A4}" srcOrd="2" destOrd="0" presId="urn:microsoft.com/office/officeart/2008/layout/AccentedPicture"/>
    <dgm:cxn modelId="{62F153CE-4A6E-43ED-AB39-E677C9C2EC89}" type="presParOf" srcId="{75B4EF20-7943-44F5-9E56-581F749340A4}" destId="{C6DA2069-C701-4845-98A9-A66318CAF8EC}" srcOrd="0" destOrd="0" presId="urn:microsoft.com/office/officeart/2008/layout/AccentedPicture"/>
    <dgm:cxn modelId="{DA6550EE-C8BD-4016-8062-2C9963CF5227}" type="presParOf" srcId="{59902AEF-0F03-45DE-B334-DDD5650ED8AB}" destId="{AB86DEBD-F790-4B4B-B89D-CFF6811FD3E4}" srcOrd="3" destOrd="0" presId="urn:microsoft.com/office/officeart/2008/layout/AccentedPicture"/>
    <dgm:cxn modelId="{7C235679-21FB-4E66-941D-9DECA85337AA}" type="presParOf" srcId="{59902AEF-0F03-45DE-B334-DDD5650ED8AB}" destId="{F3CA60E9-0862-4706-BC72-376F601729C2}" srcOrd="4" destOrd="0" presId="urn:microsoft.com/office/officeart/2008/layout/AccentedPicture"/>
    <dgm:cxn modelId="{1BB0286D-BA89-45ED-A481-EAB2B6A39BBE}" type="presParOf" srcId="{F3CA60E9-0862-4706-BC72-376F601729C2}" destId="{D012F968-4923-4E11-900D-F96600F20A7B}" srcOrd="0" destOrd="0" presId="urn:microsoft.com/office/officeart/2008/layout/AccentedPicture"/>
    <dgm:cxn modelId="{B143939F-A2C4-4D71-AF13-1F3B70D06C56}" type="presParOf" srcId="{F3CA60E9-0862-4706-BC72-376F601729C2}" destId="{2F9AEFC2-11F7-48FB-8A1E-1905DB41788D}" srcOrd="1" destOrd="0" presId="urn:microsoft.com/office/officeart/2008/layout/AccentedPicture"/>
    <dgm:cxn modelId="{E036FB47-9D1C-48A2-8601-6FEB86D1E329}" type="presParOf" srcId="{F3CA60E9-0862-4706-BC72-376F601729C2}" destId="{E3575B51-BF4A-4CF5-ABFA-F327305A5BA0}" srcOrd="2" destOrd="0" presId="urn:microsoft.com/office/officeart/2008/layout/AccentedPicture"/>
    <dgm:cxn modelId="{1F068726-AF41-42BB-9B15-13D9F8DCFAEE}" type="presParOf" srcId="{E3575B51-BF4A-4CF5-ABFA-F327305A5BA0}" destId="{74D567D7-A3E6-4A2B-9F78-DAB57AB6CEB7}" srcOrd="0" destOrd="0" presId="urn:microsoft.com/office/officeart/2008/layout/AccentedPicture"/>
    <dgm:cxn modelId="{26128396-7478-488E-806E-045CE780969F}" type="presParOf" srcId="{A9E7A19F-5D1D-453E-A961-453742F97F3B}" destId="{077CB3A0-525B-4BC8-B207-53F2529D4929}" srcOrd="3" destOrd="0" presId="urn:microsoft.com/office/officeart/2008/layout/AccentedPicture"/>
    <dgm:cxn modelId="{C28630D0-3CC0-4EA9-9437-BA22064B3D6B}" type="presParOf" srcId="{077CB3A0-525B-4BC8-B207-53F2529D4929}" destId="{52CD404A-7C0A-4576-B375-3E707A586E42}"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01762-F89D-4D70-AFC5-730052F0B04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MX"/>
        </a:p>
      </dgm:t>
    </dgm:pt>
    <dgm:pt modelId="{21657E22-BC5C-4813-B881-ABA18757D53A}">
      <dgm:prSet phldrT="[Text]"/>
      <dgm:spPr/>
      <dgm:t>
        <a:bodyPr/>
        <a:lstStyle/>
        <a:p>
          <a:r>
            <a:rPr lang="es-MX" dirty="0" smtClean="0"/>
            <a:t>AMPI</a:t>
          </a:r>
          <a:endParaRPr lang="es-MX" dirty="0"/>
        </a:p>
      </dgm:t>
    </dgm:pt>
    <dgm:pt modelId="{BA81E8C5-CABA-420B-97EA-AD4B1D940F11}" type="parTrans" cxnId="{4CC4CF3A-F9FB-4CAA-887D-C0A7F20E887F}">
      <dgm:prSet/>
      <dgm:spPr/>
      <dgm:t>
        <a:bodyPr/>
        <a:lstStyle/>
        <a:p>
          <a:endParaRPr lang="es-MX"/>
        </a:p>
      </dgm:t>
    </dgm:pt>
    <dgm:pt modelId="{3209EBA4-C1D3-4E57-861F-6F64708EE014}" type="sibTrans" cxnId="{4CC4CF3A-F9FB-4CAA-887D-C0A7F20E887F}">
      <dgm:prSet/>
      <dgm:spPr/>
      <dgm:t>
        <a:bodyPr/>
        <a:lstStyle/>
        <a:p>
          <a:endParaRPr lang="es-MX"/>
        </a:p>
      </dgm:t>
    </dgm:pt>
    <dgm:pt modelId="{53C229E4-EB03-4EF1-BFDD-AC61ADE6617D}">
      <dgm:prSet phldrT="[Text]"/>
      <dgm:spPr/>
      <dgm:t>
        <a:bodyPr/>
        <a:lstStyle/>
        <a:p>
          <a:r>
            <a:rPr lang="es-MX" dirty="0" smtClean="0"/>
            <a:t>FIABCI</a:t>
          </a:r>
          <a:endParaRPr lang="es-MX" dirty="0"/>
        </a:p>
      </dgm:t>
    </dgm:pt>
    <dgm:pt modelId="{AF4645F3-B147-4EB3-9C6D-DA45F3E72392}" type="parTrans" cxnId="{E1CF9D41-24D1-48E5-ACD8-38B0D44AC788}">
      <dgm:prSet/>
      <dgm:spPr/>
      <dgm:t>
        <a:bodyPr/>
        <a:lstStyle/>
        <a:p>
          <a:endParaRPr lang="es-MX"/>
        </a:p>
      </dgm:t>
    </dgm:pt>
    <dgm:pt modelId="{191AE3B7-7BC2-45B2-BF1A-EDFEFA7461F6}" type="sibTrans" cxnId="{E1CF9D41-24D1-48E5-ACD8-38B0D44AC788}">
      <dgm:prSet/>
      <dgm:spPr/>
      <dgm:t>
        <a:bodyPr/>
        <a:lstStyle/>
        <a:p>
          <a:endParaRPr lang="es-MX"/>
        </a:p>
      </dgm:t>
    </dgm:pt>
    <dgm:pt modelId="{11BBB127-D4B3-4C23-9CD9-AC882070524F}">
      <dgm:prSet phldrT="[Text]"/>
      <dgm:spPr/>
      <dgm:t>
        <a:bodyPr/>
        <a:lstStyle/>
        <a:p>
          <a:r>
            <a:rPr lang="es-MX" dirty="0" smtClean="0"/>
            <a:t>NAR</a:t>
          </a:r>
          <a:endParaRPr lang="es-MX" dirty="0"/>
        </a:p>
      </dgm:t>
    </dgm:pt>
    <dgm:pt modelId="{45BEEC50-106B-4C25-9F1C-F032955A8F97}" type="parTrans" cxnId="{3D889BBE-470A-4580-92D9-9347F44A042A}">
      <dgm:prSet/>
      <dgm:spPr/>
      <dgm:t>
        <a:bodyPr/>
        <a:lstStyle/>
        <a:p>
          <a:endParaRPr lang="es-MX"/>
        </a:p>
      </dgm:t>
    </dgm:pt>
    <dgm:pt modelId="{1142462A-298C-403D-B07E-C935A2914F90}" type="sibTrans" cxnId="{3D889BBE-470A-4580-92D9-9347F44A042A}">
      <dgm:prSet/>
      <dgm:spPr/>
      <dgm:t>
        <a:bodyPr/>
        <a:lstStyle/>
        <a:p>
          <a:endParaRPr lang="es-MX"/>
        </a:p>
      </dgm:t>
    </dgm:pt>
    <dgm:pt modelId="{5BA6A2C0-0EC5-4737-BAC7-64B1EB6EADA3}">
      <dgm:prSet phldrT="[Text]"/>
      <dgm:spPr/>
      <dgm:t>
        <a:bodyPr/>
        <a:lstStyle/>
        <a:p>
          <a:r>
            <a:rPr lang="es-MX" dirty="0" smtClean="0"/>
            <a:t>CREA</a:t>
          </a:r>
          <a:endParaRPr lang="es-MX" dirty="0"/>
        </a:p>
      </dgm:t>
    </dgm:pt>
    <dgm:pt modelId="{75000EF2-DB33-41AA-9887-4310E0E7F505}" type="parTrans" cxnId="{2AC886B6-64F7-43CB-A713-0B6E3A987FDF}">
      <dgm:prSet/>
      <dgm:spPr/>
      <dgm:t>
        <a:bodyPr/>
        <a:lstStyle/>
        <a:p>
          <a:endParaRPr lang="es-MX"/>
        </a:p>
      </dgm:t>
    </dgm:pt>
    <dgm:pt modelId="{2200DDED-7A8B-49CF-BA1E-376E8E5A7C9D}" type="sibTrans" cxnId="{2AC886B6-64F7-43CB-A713-0B6E3A987FDF}">
      <dgm:prSet/>
      <dgm:spPr/>
      <dgm:t>
        <a:bodyPr/>
        <a:lstStyle/>
        <a:p>
          <a:endParaRPr lang="es-MX"/>
        </a:p>
      </dgm:t>
    </dgm:pt>
    <dgm:pt modelId="{B359EC33-DE6E-48AC-AF45-6657711A1C2F}">
      <dgm:prSet phldrT="[Text]"/>
      <dgm:spPr/>
      <dgm:t>
        <a:bodyPr/>
        <a:lstStyle/>
        <a:p>
          <a:r>
            <a:rPr lang="es-MX" dirty="0" smtClean="0"/>
            <a:t>SECOVI</a:t>
          </a:r>
          <a:endParaRPr lang="es-MX" dirty="0"/>
        </a:p>
      </dgm:t>
    </dgm:pt>
    <dgm:pt modelId="{7FDD83EB-7B2A-41D9-9D73-6D4A8CC46B8B}" type="parTrans" cxnId="{E4E882AD-7E7A-482E-A70A-E20C36DB2E53}">
      <dgm:prSet/>
      <dgm:spPr/>
      <dgm:t>
        <a:bodyPr/>
        <a:lstStyle/>
        <a:p>
          <a:endParaRPr lang="es-MX"/>
        </a:p>
      </dgm:t>
    </dgm:pt>
    <dgm:pt modelId="{D9685D53-4D35-49CA-9CE6-EAA6D213CE83}" type="sibTrans" cxnId="{E4E882AD-7E7A-482E-A70A-E20C36DB2E53}">
      <dgm:prSet/>
      <dgm:spPr/>
      <dgm:t>
        <a:bodyPr/>
        <a:lstStyle/>
        <a:p>
          <a:endParaRPr lang="es-MX"/>
        </a:p>
      </dgm:t>
    </dgm:pt>
    <dgm:pt modelId="{A95AFE9F-7943-4FF0-825A-29C60492B5BB}">
      <dgm:prSet phldrT="[Text]"/>
      <dgm:spPr/>
      <dgm:t>
        <a:bodyPr/>
        <a:lstStyle/>
        <a:p>
          <a:r>
            <a:rPr lang="es-MX" dirty="0" smtClean="0"/>
            <a:t>ICREA</a:t>
          </a:r>
          <a:endParaRPr lang="es-MX" dirty="0"/>
        </a:p>
      </dgm:t>
    </dgm:pt>
    <dgm:pt modelId="{E10B7803-261B-4448-865D-52CFCEBA9685}" type="parTrans" cxnId="{C70C0297-A511-4460-846A-C2E7E4E627CA}">
      <dgm:prSet/>
      <dgm:spPr/>
      <dgm:t>
        <a:bodyPr/>
        <a:lstStyle/>
        <a:p>
          <a:endParaRPr lang="es-MX"/>
        </a:p>
      </dgm:t>
    </dgm:pt>
    <dgm:pt modelId="{C586DC74-7CA4-4A73-A7B1-CAF611237ABA}" type="sibTrans" cxnId="{C70C0297-A511-4460-846A-C2E7E4E627CA}">
      <dgm:prSet/>
      <dgm:spPr/>
      <dgm:t>
        <a:bodyPr/>
        <a:lstStyle/>
        <a:p>
          <a:endParaRPr lang="es-MX"/>
        </a:p>
      </dgm:t>
    </dgm:pt>
    <dgm:pt modelId="{AD101996-0EE6-4D59-9C5A-46E33969B22D}">
      <dgm:prSet/>
      <dgm:spPr/>
      <dgm:t>
        <a:bodyPr/>
        <a:lstStyle/>
        <a:p>
          <a:endParaRPr lang="es-MX"/>
        </a:p>
      </dgm:t>
    </dgm:pt>
    <dgm:pt modelId="{74B607BE-F351-4B29-A3FD-518732E9C7C9}" type="parTrans" cxnId="{9F9A92A6-7FBF-413D-9E01-4334BC452177}">
      <dgm:prSet/>
      <dgm:spPr/>
      <dgm:t>
        <a:bodyPr/>
        <a:lstStyle/>
        <a:p>
          <a:endParaRPr lang="es-MX"/>
        </a:p>
      </dgm:t>
    </dgm:pt>
    <dgm:pt modelId="{AAC5B078-A86A-4E6F-9EF2-9117FFF8BF71}" type="sibTrans" cxnId="{9F9A92A6-7FBF-413D-9E01-4334BC452177}">
      <dgm:prSet/>
      <dgm:spPr/>
      <dgm:t>
        <a:bodyPr/>
        <a:lstStyle/>
        <a:p>
          <a:endParaRPr lang="es-MX"/>
        </a:p>
      </dgm:t>
    </dgm:pt>
    <dgm:pt modelId="{AE3AE4DB-9B6C-4D58-A7C5-E9C938F8EB8A}" type="pres">
      <dgm:prSet presAssocID="{4AC01762-F89D-4D70-AFC5-730052F0B041}" presName="Name0" presStyleCnt="0">
        <dgm:presLayoutVars>
          <dgm:chMax val="1"/>
          <dgm:dir/>
          <dgm:animLvl val="ctr"/>
          <dgm:resizeHandles val="exact"/>
        </dgm:presLayoutVars>
      </dgm:prSet>
      <dgm:spPr/>
      <dgm:t>
        <a:bodyPr/>
        <a:lstStyle/>
        <a:p>
          <a:endParaRPr lang="es-MX"/>
        </a:p>
      </dgm:t>
    </dgm:pt>
    <dgm:pt modelId="{E7DF8928-AAAD-4149-A5BD-82AFD8E6E4DF}" type="pres">
      <dgm:prSet presAssocID="{21657E22-BC5C-4813-B881-ABA18757D53A}" presName="centerShape" presStyleLbl="node0" presStyleIdx="0" presStyleCnt="1"/>
      <dgm:spPr/>
      <dgm:t>
        <a:bodyPr/>
        <a:lstStyle/>
        <a:p>
          <a:endParaRPr lang="es-MX"/>
        </a:p>
      </dgm:t>
    </dgm:pt>
    <dgm:pt modelId="{81DAD576-9A20-4870-B426-C150AC5E27B6}" type="pres">
      <dgm:prSet presAssocID="{53C229E4-EB03-4EF1-BFDD-AC61ADE6617D}" presName="node" presStyleLbl="node1" presStyleIdx="0" presStyleCnt="5">
        <dgm:presLayoutVars>
          <dgm:bulletEnabled val="1"/>
        </dgm:presLayoutVars>
      </dgm:prSet>
      <dgm:spPr/>
      <dgm:t>
        <a:bodyPr/>
        <a:lstStyle/>
        <a:p>
          <a:endParaRPr lang="es-MX"/>
        </a:p>
      </dgm:t>
    </dgm:pt>
    <dgm:pt modelId="{39146AE3-6DEF-45AD-9F79-D1447DD9371F}" type="pres">
      <dgm:prSet presAssocID="{53C229E4-EB03-4EF1-BFDD-AC61ADE6617D}" presName="dummy" presStyleCnt="0"/>
      <dgm:spPr/>
    </dgm:pt>
    <dgm:pt modelId="{B7746A55-FD96-45A7-A5F3-A87E263411AF}" type="pres">
      <dgm:prSet presAssocID="{191AE3B7-7BC2-45B2-BF1A-EDFEFA7461F6}" presName="sibTrans" presStyleLbl="sibTrans2D1" presStyleIdx="0" presStyleCnt="5"/>
      <dgm:spPr/>
      <dgm:t>
        <a:bodyPr/>
        <a:lstStyle/>
        <a:p>
          <a:endParaRPr lang="es-MX"/>
        </a:p>
      </dgm:t>
    </dgm:pt>
    <dgm:pt modelId="{4CB6968F-64AB-477B-B773-9FCC1D32A4CE}" type="pres">
      <dgm:prSet presAssocID="{11BBB127-D4B3-4C23-9CD9-AC882070524F}" presName="node" presStyleLbl="node1" presStyleIdx="1" presStyleCnt="5">
        <dgm:presLayoutVars>
          <dgm:bulletEnabled val="1"/>
        </dgm:presLayoutVars>
      </dgm:prSet>
      <dgm:spPr/>
      <dgm:t>
        <a:bodyPr/>
        <a:lstStyle/>
        <a:p>
          <a:endParaRPr lang="es-MX"/>
        </a:p>
      </dgm:t>
    </dgm:pt>
    <dgm:pt modelId="{7F6AF299-F4C6-485D-84BF-30DD73CCFC77}" type="pres">
      <dgm:prSet presAssocID="{11BBB127-D4B3-4C23-9CD9-AC882070524F}" presName="dummy" presStyleCnt="0"/>
      <dgm:spPr/>
    </dgm:pt>
    <dgm:pt modelId="{F2730059-9F6D-4413-9DB0-9BCDACD3ED49}" type="pres">
      <dgm:prSet presAssocID="{1142462A-298C-403D-B07E-C935A2914F90}" presName="sibTrans" presStyleLbl="sibTrans2D1" presStyleIdx="1" presStyleCnt="5"/>
      <dgm:spPr/>
      <dgm:t>
        <a:bodyPr/>
        <a:lstStyle/>
        <a:p>
          <a:endParaRPr lang="es-MX"/>
        </a:p>
      </dgm:t>
    </dgm:pt>
    <dgm:pt modelId="{703E9D9B-6484-42EF-9813-A20517E7BE82}" type="pres">
      <dgm:prSet presAssocID="{5BA6A2C0-0EC5-4737-BAC7-64B1EB6EADA3}" presName="node" presStyleLbl="node1" presStyleIdx="2" presStyleCnt="5">
        <dgm:presLayoutVars>
          <dgm:bulletEnabled val="1"/>
        </dgm:presLayoutVars>
      </dgm:prSet>
      <dgm:spPr/>
      <dgm:t>
        <a:bodyPr/>
        <a:lstStyle/>
        <a:p>
          <a:endParaRPr lang="es-MX"/>
        </a:p>
      </dgm:t>
    </dgm:pt>
    <dgm:pt modelId="{3EAE3594-98C6-45A6-A076-A6E45C603B4E}" type="pres">
      <dgm:prSet presAssocID="{5BA6A2C0-0EC5-4737-BAC7-64B1EB6EADA3}" presName="dummy" presStyleCnt="0"/>
      <dgm:spPr/>
    </dgm:pt>
    <dgm:pt modelId="{A5BF165C-B00A-4754-97AC-9F0919A249B8}" type="pres">
      <dgm:prSet presAssocID="{2200DDED-7A8B-49CF-BA1E-376E8E5A7C9D}" presName="sibTrans" presStyleLbl="sibTrans2D1" presStyleIdx="2" presStyleCnt="5"/>
      <dgm:spPr/>
      <dgm:t>
        <a:bodyPr/>
        <a:lstStyle/>
        <a:p>
          <a:endParaRPr lang="es-MX"/>
        </a:p>
      </dgm:t>
    </dgm:pt>
    <dgm:pt modelId="{120509E5-FB0B-4A47-970D-4C0CB84AE6DA}" type="pres">
      <dgm:prSet presAssocID="{B359EC33-DE6E-48AC-AF45-6657711A1C2F}" presName="node" presStyleLbl="node1" presStyleIdx="3" presStyleCnt="5">
        <dgm:presLayoutVars>
          <dgm:bulletEnabled val="1"/>
        </dgm:presLayoutVars>
      </dgm:prSet>
      <dgm:spPr/>
      <dgm:t>
        <a:bodyPr/>
        <a:lstStyle/>
        <a:p>
          <a:endParaRPr lang="es-MX"/>
        </a:p>
      </dgm:t>
    </dgm:pt>
    <dgm:pt modelId="{D3F14BE6-41B8-4891-9D95-820EF1F66E32}" type="pres">
      <dgm:prSet presAssocID="{B359EC33-DE6E-48AC-AF45-6657711A1C2F}" presName="dummy" presStyleCnt="0"/>
      <dgm:spPr/>
    </dgm:pt>
    <dgm:pt modelId="{15830433-7F38-4748-9AD3-9FB0302AB486}" type="pres">
      <dgm:prSet presAssocID="{D9685D53-4D35-49CA-9CE6-EAA6D213CE83}" presName="sibTrans" presStyleLbl="sibTrans2D1" presStyleIdx="3" presStyleCnt="5"/>
      <dgm:spPr/>
      <dgm:t>
        <a:bodyPr/>
        <a:lstStyle/>
        <a:p>
          <a:endParaRPr lang="es-MX"/>
        </a:p>
      </dgm:t>
    </dgm:pt>
    <dgm:pt modelId="{9E18BFA2-9705-4E54-8A5C-DCF3B2043172}" type="pres">
      <dgm:prSet presAssocID="{A95AFE9F-7943-4FF0-825A-29C60492B5BB}" presName="node" presStyleLbl="node1" presStyleIdx="4" presStyleCnt="5">
        <dgm:presLayoutVars>
          <dgm:bulletEnabled val="1"/>
        </dgm:presLayoutVars>
      </dgm:prSet>
      <dgm:spPr/>
      <dgm:t>
        <a:bodyPr/>
        <a:lstStyle/>
        <a:p>
          <a:endParaRPr lang="es-MX"/>
        </a:p>
      </dgm:t>
    </dgm:pt>
    <dgm:pt modelId="{73E32FB2-1FF1-4270-B8BD-5F7ECE6581A0}" type="pres">
      <dgm:prSet presAssocID="{A95AFE9F-7943-4FF0-825A-29C60492B5BB}" presName="dummy" presStyleCnt="0"/>
      <dgm:spPr/>
    </dgm:pt>
    <dgm:pt modelId="{B01E7201-7B8F-443C-89D6-B1E8FAFC32BA}" type="pres">
      <dgm:prSet presAssocID="{C586DC74-7CA4-4A73-A7B1-CAF611237ABA}" presName="sibTrans" presStyleLbl="sibTrans2D1" presStyleIdx="4" presStyleCnt="5"/>
      <dgm:spPr/>
      <dgm:t>
        <a:bodyPr/>
        <a:lstStyle/>
        <a:p>
          <a:endParaRPr lang="es-MX"/>
        </a:p>
      </dgm:t>
    </dgm:pt>
  </dgm:ptLst>
  <dgm:cxnLst>
    <dgm:cxn modelId="{13EC3F6C-0BCD-4355-9CDE-62258DEE61F7}" type="presOf" srcId="{11BBB127-D4B3-4C23-9CD9-AC882070524F}" destId="{4CB6968F-64AB-477B-B773-9FCC1D32A4CE}" srcOrd="0" destOrd="0" presId="urn:microsoft.com/office/officeart/2005/8/layout/radial6"/>
    <dgm:cxn modelId="{532C2B94-DEE0-4A0C-8093-4CB8D8864B0A}" type="presOf" srcId="{53C229E4-EB03-4EF1-BFDD-AC61ADE6617D}" destId="{81DAD576-9A20-4870-B426-C150AC5E27B6}" srcOrd="0" destOrd="0" presId="urn:microsoft.com/office/officeart/2005/8/layout/radial6"/>
    <dgm:cxn modelId="{E4E882AD-7E7A-482E-A70A-E20C36DB2E53}" srcId="{21657E22-BC5C-4813-B881-ABA18757D53A}" destId="{B359EC33-DE6E-48AC-AF45-6657711A1C2F}" srcOrd="3" destOrd="0" parTransId="{7FDD83EB-7B2A-41D9-9D73-6D4A8CC46B8B}" sibTransId="{D9685D53-4D35-49CA-9CE6-EAA6D213CE83}"/>
    <dgm:cxn modelId="{30ADBEAA-6F70-411E-8638-C10DC1727870}" type="presOf" srcId="{B359EC33-DE6E-48AC-AF45-6657711A1C2F}" destId="{120509E5-FB0B-4A47-970D-4C0CB84AE6DA}" srcOrd="0" destOrd="0" presId="urn:microsoft.com/office/officeart/2005/8/layout/radial6"/>
    <dgm:cxn modelId="{0BF6E5DE-9098-489A-A3AF-355CB7BECE99}" type="presOf" srcId="{A95AFE9F-7943-4FF0-825A-29C60492B5BB}" destId="{9E18BFA2-9705-4E54-8A5C-DCF3B2043172}" srcOrd="0" destOrd="0" presId="urn:microsoft.com/office/officeart/2005/8/layout/radial6"/>
    <dgm:cxn modelId="{7409EBD9-D914-4758-A620-FDF973F38F56}" type="presOf" srcId="{2200DDED-7A8B-49CF-BA1E-376E8E5A7C9D}" destId="{A5BF165C-B00A-4754-97AC-9F0919A249B8}" srcOrd="0" destOrd="0" presId="urn:microsoft.com/office/officeart/2005/8/layout/radial6"/>
    <dgm:cxn modelId="{2AF1B812-20A8-41ED-A017-0F388368A9D0}" type="presOf" srcId="{5BA6A2C0-0EC5-4737-BAC7-64B1EB6EADA3}" destId="{703E9D9B-6484-42EF-9813-A20517E7BE82}" srcOrd="0" destOrd="0" presId="urn:microsoft.com/office/officeart/2005/8/layout/radial6"/>
    <dgm:cxn modelId="{3D889BBE-470A-4580-92D9-9347F44A042A}" srcId="{21657E22-BC5C-4813-B881-ABA18757D53A}" destId="{11BBB127-D4B3-4C23-9CD9-AC882070524F}" srcOrd="1" destOrd="0" parTransId="{45BEEC50-106B-4C25-9F1C-F032955A8F97}" sibTransId="{1142462A-298C-403D-B07E-C935A2914F90}"/>
    <dgm:cxn modelId="{C70C0297-A511-4460-846A-C2E7E4E627CA}" srcId="{21657E22-BC5C-4813-B881-ABA18757D53A}" destId="{A95AFE9F-7943-4FF0-825A-29C60492B5BB}" srcOrd="4" destOrd="0" parTransId="{E10B7803-261B-4448-865D-52CFCEBA9685}" sibTransId="{C586DC74-7CA4-4A73-A7B1-CAF611237ABA}"/>
    <dgm:cxn modelId="{D8893FD4-7535-4044-B97B-5E5F87D904D4}" type="presOf" srcId="{1142462A-298C-403D-B07E-C935A2914F90}" destId="{F2730059-9F6D-4413-9DB0-9BCDACD3ED49}" srcOrd="0" destOrd="0" presId="urn:microsoft.com/office/officeart/2005/8/layout/radial6"/>
    <dgm:cxn modelId="{E1CF9D41-24D1-48E5-ACD8-38B0D44AC788}" srcId="{21657E22-BC5C-4813-B881-ABA18757D53A}" destId="{53C229E4-EB03-4EF1-BFDD-AC61ADE6617D}" srcOrd="0" destOrd="0" parTransId="{AF4645F3-B147-4EB3-9C6D-DA45F3E72392}" sibTransId="{191AE3B7-7BC2-45B2-BF1A-EDFEFA7461F6}"/>
    <dgm:cxn modelId="{D203003F-034F-4A84-B733-4D5DD836141C}" type="presOf" srcId="{C586DC74-7CA4-4A73-A7B1-CAF611237ABA}" destId="{B01E7201-7B8F-443C-89D6-B1E8FAFC32BA}" srcOrd="0" destOrd="0" presId="urn:microsoft.com/office/officeart/2005/8/layout/radial6"/>
    <dgm:cxn modelId="{BE1AC1F1-85B9-4CFB-AC45-0E9A7C46AB51}" type="presOf" srcId="{4AC01762-F89D-4D70-AFC5-730052F0B041}" destId="{AE3AE4DB-9B6C-4D58-A7C5-E9C938F8EB8A}" srcOrd="0" destOrd="0" presId="urn:microsoft.com/office/officeart/2005/8/layout/radial6"/>
    <dgm:cxn modelId="{2AC886B6-64F7-43CB-A713-0B6E3A987FDF}" srcId="{21657E22-BC5C-4813-B881-ABA18757D53A}" destId="{5BA6A2C0-0EC5-4737-BAC7-64B1EB6EADA3}" srcOrd="2" destOrd="0" parTransId="{75000EF2-DB33-41AA-9887-4310E0E7F505}" sibTransId="{2200DDED-7A8B-49CF-BA1E-376E8E5A7C9D}"/>
    <dgm:cxn modelId="{4CC4CF3A-F9FB-4CAA-887D-C0A7F20E887F}" srcId="{4AC01762-F89D-4D70-AFC5-730052F0B041}" destId="{21657E22-BC5C-4813-B881-ABA18757D53A}" srcOrd="0" destOrd="0" parTransId="{BA81E8C5-CABA-420B-97EA-AD4B1D940F11}" sibTransId="{3209EBA4-C1D3-4E57-861F-6F64708EE014}"/>
    <dgm:cxn modelId="{9F9A92A6-7FBF-413D-9E01-4334BC452177}" srcId="{4AC01762-F89D-4D70-AFC5-730052F0B041}" destId="{AD101996-0EE6-4D59-9C5A-46E33969B22D}" srcOrd="1" destOrd="0" parTransId="{74B607BE-F351-4B29-A3FD-518732E9C7C9}" sibTransId="{AAC5B078-A86A-4E6F-9EF2-9117FFF8BF71}"/>
    <dgm:cxn modelId="{6FD73F68-30D8-489A-A18F-E6F133CC390F}" type="presOf" srcId="{D9685D53-4D35-49CA-9CE6-EAA6D213CE83}" destId="{15830433-7F38-4748-9AD3-9FB0302AB486}" srcOrd="0" destOrd="0" presId="urn:microsoft.com/office/officeart/2005/8/layout/radial6"/>
    <dgm:cxn modelId="{FE9B49B2-54E7-4DE0-9E8A-E6ED096823F4}" type="presOf" srcId="{21657E22-BC5C-4813-B881-ABA18757D53A}" destId="{E7DF8928-AAAD-4149-A5BD-82AFD8E6E4DF}" srcOrd="0" destOrd="0" presId="urn:microsoft.com/office/officeart/2005/8/layout/radial6"/>
    <dgm:cxn modelId="{4D6744FD-46D5-4462-AEA6-13079EFEF901}" type="presOf" srcId="{191AE3B7-7BC2-45B2-BF1A-EDFEFA7461F6}" destId="{B7746A55-FD96-45A7-A5F3-A87E263411AF}" srcOrd="0" destOrd="0" presId="urn:microsoft.com/office/officeart/2005/8/layout/radial6"/>
    <dgm:cxn modelId="{A007A515-9294-490B-A589-5F666E1308D1}" type="presParOf" srcId="{AE3AE4DB-9B6C-4D58-A7C5-E9C938F8EB8A}" destId="{E7DF8928-AAAD-4149-A5BD-82AFD8E6E4DF}" srcOrd="0" destOrd="0" presId="urn:microsoft.com/office/officeart/2005/8/layout/radial6"/>
    <dgm:cxn modelId="{DFAB45D0-E7E7-4844-8A19-3CC38CBBE949}" type="presParOf" srcId="{AE3AE4DB-9B6C-4D58-A7C5-E9C938F8EB8A}" destId="{81DAD576-9A20-4870-B426-C150AC5E27B6}" srcOrd="1" destOrd="0" presId="urn:microsoft.com/office/officeart/2005/8/layout/radial6"/>
    <dgm:cxn modelId="{3538E951-032E-4A3E-A550-E61518A8A8DA}" type="presParOf" srcId="{AE3AE4DB-9B6C-4D58-A7C5-E9C938F8EB8A}" destId="{39146AE3-6DEF-45AD-9F79-D1447DD9371F}" srcOrd="2" destOrd="0" presId="urn:microsoft.com/office/officeart/2005/8/layout/radial6"/>
    <dgm:cxn modelId="{58796AE0-FF4B-4899-BCB0-E188051F5ED6}" type="presParOf" srcId="{AE3AE4DB-9B6C-4D58-A7C5-E9C938F8EB8A}" destId="{B7746A55-FD96-45A7-A5F3-A87E263411AF}" srcOrd="3" destOrd="0" presId="urn:microsoft.com/office/officeart/2005/8/layout/radial6"/>
    <dgm:cxn modelId="{F0923342-8A4B-47F4-BB92-A1C84EA3510A}" type="presParOf" srcId="{AE3AE4DB-9B6C-4D58-A7C5-E9C938F8EB8A}" destId="{4CB6968F-64AB-477B-B773-9FCC1D32A4CE}" srcOrd="4" destOrd="0" presId="urn:microsoft.com/office/officeart/2005/8/layout/radial6"/>
    <dgm:cxn modelId="{3BCE5C19-CA74-4663-99EF-13655ACAF5C5}" type="presParOf" srcId="{AE3AE4DB-9B6C-4D58-A7C5-E9C938F8EB8A}" destId="{7F6AF299-F4C6-485D-84BF-30DD73CCFC77}" srcOrd="5" destOrd="0" presId="urn:microsoft.com/office/officeart/2005/8/layout/radial6"/>
    <dgm:cxn modelId="{1CB7F422-AEB8-41CB-ADBC-0BD3FE322DCA}" type="presParOf" srcId="{AE3AE4DB-9B6C-4D58-A7C5-E9C938F8EB8A}" destId="{F2730059-9F6D-4413-9DB0-9BCDACD3ED49}" srcOrd="6" destOrd="0" presId="urn:microsoft.com/office/officeart/2005/8/layout/radial6"/>
    <dgm:cxn modelId="{245C62FF-B4C5-48D1-ABE6-BCC25009DECB}" type="presParOf" srcId="{AE3AE4DB-9B6C-4D58-A7C5-E9C938F8EB8A}" destId="{703E9D9B-6484-42EF-9813-A20517E7BE82}" srcOrd="7" destOrd="0" presId="urn:microsoft.com/office/officeart/2005/8/layout/radial6"/>
    <dgm:cxn modelId="{4370CFE7-70F0-4269-B283-C850AF699D84}" type="presParOf" srcId="{AE3AE4DB-9B6C-4D58-A7C5-E9C938F8EB8A}" destId="{3EAE3594-98C6-45A6-A076-A6E45C603B4E}" srcOrd="8" destOrd="0" presId="urn:microsoft.com/office/officeart/2005/8/layout/radial6"/>
    <dgm:cxn modelId="{6268455C-C5FE-4CFE-9E38-88EF31781774}" type="presParOf" srcId="{AE3AE4DB-9B6C-4D58-A7C5-E9C938F8EB8A}" destId="{A5BF165C-B00A-4754-97AC-9F0919A249B8}" srcOrd="9" destOrd="0" presId="urn:microsoft.com/office/officeart/2005/8/layout/radial6"/>
    <dgm:cxn modelId="{766C9107-84D3-4D77-BA7B-6ADD452221EA}" type="presParOf" srcId="{AE3AE4DB-9B6C-4D58-A7C5-E9C938F8EB8A}" destId="{120509E5-FB0B-4A47-970D-4C0CB84AE6DA}" srcOrd="10" destOrd="0" presId="urn:microsoft.com/office/officeart/2005/8/layout/radial6"/>
    <dgm:cxn modelId="{6762895A-A491-46C1-ADEB-36BFA0BED5D4}" type="presParOf" srcId="{AE3AE4DB-9B6C-4D58-A7C5-E9C938F8EB8A}" destId="{D3F14BE6-41B8-4891-9D95-820EF1F66E32}" srcOrd="11" destOrd="0" presId="urn:microsoft.com/office/officeart/2005/8/layout/radial6"/>
    <dgm:cxn modelId="{E3352D1B-E37E-4B5A-93DE-4F668CC55537}" type="presParOf" srcId="{AE3AE4DB-9B6C-4D58-A7C5-E9C938F8EB8A}" destId="{15830433-7F38-4748-9AD3-9FB0302AB486}" srcOrd="12" destOrd="0" presId="urn:microsoft.com/office/officeart/2005/8/layout/radial6"/>
    <dgm:cxn modelId="{AFAB228A-4B9F-4744-83CF-73F561D597CE}" type="presParOf" srcId="{AE3AE4DB-9B6C-4D58-A7C5-E9C938F8EB8A}" destId="{9E18BFA2-9705-4E54-8A5C-DCF3B2043172}" srcOrd="13" destOrd="0" presId="urn:microsoft.com/office/officeart/2005/8/layout/radial6"/>
    <dgm:cxn modelId="{F22A49E4-9793-43EE-90CF-79367C1D1C7C}" type="presParOf" srcId="{AE3AE4DB-9B6C-4D58-A7C5-E9C938F8EB8A}" destId="{73E32FB2-1FF1-4270-B8BD-5F7ECE6581A0}" srcOrd="14" destOrd="0" presId="urn:microsoft.com/office/officeart/2005/8/layout/radial6"/>
    <dgm:cxn modelId="{70184DB1-E01E-419B-B607-503B86B0CCAB}" type="presParOf" srcId="{AE3AE4DB-9B6C-4D58-A7C5-E9C938F8EB8A}" destId="{B01E7201-7B8F-443C-89D6-B1E8FAFC32B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7FBF1-5518-4B5A-9663-291962B38041}"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es-MX"/>
        </a:p>
      </dgm:t>
    </dgm:pt>
    <dgm:pt modelId="{06177071-33FF-4297-9453-FB9834E7C16F}">
      <dgm:prSet phldrT="[Text]"/>
      <dgm:spPr/>
      <dgm:t>
        <a:bodyPr/>
        <a:lstStyle/>
        <a:p>
          <a:r>
            <a:rPr lang="es-MX" dirty="0" smtClean="0"/>
            <a:t>Títulos de propiedad</a:t>
          </a:r>
          <a:endParaRPr lang="es-MX" dirty="0"/>
        </a:p>
      </dgm:t>
    </dgm:pt>
    <dgm:pt modelId="{F5C9746E-EE9D-4E30-A0E3-948E32CE4088}" type="parTrans" cxnId="{28D1B241-9ADC-4CD7-B35F-573018A815D2}">
      <dgm:prSet/>
      <dgm:spPr/>
      <dgm:t>
        <a:bodyPr/>
        <a:lstStyle/>
        <a:p>
          <a:endParaRPr lang="es-MX"/>
        </a:p>
      </dgm:t>
    </dgm:pt>
    <dgm:pt modelId="{2E44EACF-3525-4481-A9DD-A8C191A06403}" type="sibTrans" cxnId="{28D1B241-9ADC-4CD7-B35F-573018A815D2}">
      <dgm:prSet/>
      <dgm:spPr/>
      <dgm:t>
        <a:bodyPr/>
        <a:lstStyle/>
        <a:p>
          <a:endParaRPr lang="es-MX"/>
        </a:p>
      </dgm:t>
    </dgm:pt>
    <dgm:pt modelId="{134D142A-B10A-4429-BB5F-6781B848448B}">
      <dgm:prSet phldrT="[Text]"/>
      <dgm:spPr/>
      <dgm:t>
        <a:bodyPr/>
        <a:lstStyle/>
        <a:p>
          <a:r>
            <a:rPr lang="es-MX" dirty="0" smtClean="0">
              <a:solidFill>
                <a:schemeClr val="tx1"/>
              </a:solidFill>
            </a:rPr>
            <a:t>Pagos del impuesto predial</a:t>
          </a:r>
          <a:endParaRPr lang="es-MX" dirty="0">
            <a:solidFill>
              <a:schemeClr val="tx1"/>
            </a:solidFill>
          </a:endParaRPr>
        </a:p>
      </dgm:t>
    </dgm:pt>
    <dgm:pt modelId="{5DC133E1-F011-4D31-A702-FCDFB06F0251}" type="parTrans" cxnId="{DAB0670D-75C5-4500-9123-71C276B0156F}">
      <dgm:prSet/>
      <dgm:spPr/>
      <dgm:t>
        <a:bodyPr/>
        <a:lstStyle/>
        <a:p>
          <a:endParaRPr lang="es-MX"/>
        </a:p>
      </dgm:t>
    </dgm:pt>
    <dgm:pt modelId="{15B55621-64AB-4C76-95E0-959D6ABBF948}" type="sibTrans" cxnId="{DAB0670D-75C5-4500-9123-71C276B0156F}">
      <dgm:prSet/>
      <dgm:spPr/>
      <dgm:t>
        <a:bodyPr/>
        <a:lstStyle/>
        <a:p>
          <a:endParaRPr lang="es-MX"/>
        </a:p>
      </dgm:t>
    </dgm:pt>
    <dgm:pt modelId="{BB4E3650-CE2A-4492-B8D2-DF5515AD51B2}">
      <dgm:prSet phldrT="[Text]"/>
      <dgm:spPr/>
      <dgm:t>
        <a:bodyPr/>
        <a:lstStyle/>
        <a:p>
          <a:r>
            <a:rPr lang="es-MX" dirty="0" smtClean="0"/>
            <a:t>Certificados de gravámenes</a:t>
          </a:r>
          <a:endParaRPr lang="es-MX" dirty="0"/>
        </a:p>
      </dgm:t>
    </dgm:pt>
    <dgm:pt modelId="{C0F15163-15A5-40DA-AD78-2BD49EE2E5B8}" type="parTrans" cxnId="{909889DB-2EAD-4671-A619-8DFCA587A280}">
      <dgm:prSet/>
      <dgm:spPr/>
      <dgm:t>
        <a:bodyPr/>
        <a:lstStyle/>
        <a:p>
          <a:endParaRPr lang="es-MX"/>
        </a:p>
      </dgm:t>
    </dgm:pt>
    <dgm:pt modelId="{88D43DC2-B2FC-48D1-A1BC-A66E61471328}" type="sibTrans" cxnId="{909889DB-2EAD-4671-A619-8DFCA587A280}">
      <dgm:prSet/>
      <dgm:spPr/>
      <dgm:t>
        <a:bodyPr/>
        <a:lstStyle/>
        <a:p>
          <a:endParaRPr lang="es-MX"/>
        </a:p>
      </dgm:t>
    </dgm:pt>
    <dgm:pt modelId="{2412EF91-60B1-4A4B-A313-073C2A379B36}">
      <dgm:prSet phldrT="[Text]"/>
      <dgm:spPr/>
      <dgm:t>
        <a:bodyPr/>
        <a:lstStyle/>
        <a:p>
          <a:r>
            <a:rPr lang="es-MX" dirty="0" smtClean="0"/>
            <a:t>Escrituras</a:t>
          </a:r>
          <a:endParaRPr lang="es-MX" dirty="0"/>
        </a:p>
      </dgm:t>
    </dgm:pt>
    <dgm:pt modelId="{E460D4B7-A7DA-4CCA-800C-6B4670EC52F4}" type="parTrans" cxnId="{E91CFF5B-A1B2-4431-A1D2-A06153AD86B3}">
      <dgm:prSet/>
      <dgm:spPr/>
      <dgm:t>
        <a:bodyPr/>
        <a:lstStyle/>
        <a:p>
          <a:endParaRPr lang="es-MX"/>
        </a:p>
      </dgm:t>
    </dgm:pt>
    <dgm:pt modelId="{0FDD17EE-6F41-4A0F-AB6F-9E54B0C4447A}" type="sibTrans" cxnId="{E91CFF5B-A1B2-4431-A1D2-A06153AD86B3}">
      <dgm:prSet/>
      <dgm:spPr/>
      <dgm:t>
        <a:bodyPr/>
        <a:lstStyle/>
        <a:p>
          <a:endParaRPr lang="es-MX"/>
        </a:p>
      </dgm:t>
    </dgm:pt>
    <dgm:pt modelId="{9059CB6E-F31B-44DA-8504-194637C47409}">
      <dgm:prSet phldrT="[Text]"/>
      <dgm:spPr/>
      <dgm:t>
        <a:bodyPr/>
        <a:lstStyle/>
        <a:p>
          <a:r>
            <a:rPr lang="es-MX" dirty="0" smtClean="0"/>
            <a:t>Identificación oficial del propietario</a:t>
          </a:r>
          <a:endParaRPr lang="es-MX" dirty="0"/>
        </a:p>
      </dgm:t>
    </dgm:pt>
    <dgm:pt modelId="{8188E567-640D-4BC8-8733-FC98D9711634}" type="parTrans" cxnId="{53714E0F-F78F-489C-8FE2-606583561BAD}">
      <dgm:prSet/>
      <dgm:spPr/>
      <dgm:t>
        <a:bodyPr/>
        <a:lstStyle/>
        <a:p>
          <a:endParaRPr lang="es-MX"/>
        </a:p>
      </dgm:t>
    </dgm:pt>
    <dgm:pt modelId="{1B14DAAC-0AEB-4864-92F9-3B52F2F07126}" type="sibTrans" cxnId="{53714E0F-F78F-489C-8FE2-606583561BAD}">
      <dgm:prSet/>
      <dgm:spPr/>
      <dgm:t>
        <a:bodyPr/>
        <a:lstStyle/>
        <a:p>
          <a:endParaRPr lang="es-MX"/>
        </a:p>
      </dgm:t>
    </dgm:pt>
    <dgm:pt modelId="{AFE22C71-B5FF-4174-B1B6-89AAA2352A5E}">
      <dgm:prSet phldrT="[Text]"/>
      <dgm:spPr/>
      <dgm:t>
        <a:bodyPr/>
        <a:lstStyle/>
        <a:p>
          <a:r>
            <a:rPr lang="es-MX" dirty="0" smtClean="0"/>
            <a:t>Comprobantes de domicilio</a:t>
          </a:r>
          <a:endParaRPr lang="es-MX" dirty="0"/>
        </a:p>
      </dgm:t>
    </dgm:pt>
    <dgm:pt modelId="{4ACDFF40-7BDA-4C4F-B634-9531AB7736FC}" type="parTrans" cxnId="{776E708B-BF95-46AD-9C6E-6EDC5CB87CCC}">
      <dgm:prSet/>
      <dgm:spPr/>
      <dgm:t>
        <a:bodyPr/>
        <a:lstStyle/>
        <a:p>
          <a:endParaRPr lang="es-MX"/>
        </a:p>
      </dgm:t>
    </dgm:pt>
    <dgm:pt modelId="{CEC24707-40EA-4565-9C6C-B5EE9E05F618}" type="sibTrans" cxnId="{776E708B-BF95-46AD-9C6E-6EDC5CB87CCC}">
      <dgm:prSet/>
      <dgm:spPr/>
      <dgm:t>
        <a:bodyPr/>
        <a:lstStyle/>
        <a:p>
          <a:endParaRPr lang="es-MX"/>
        </a:p>
      </dgm:t>
    </dgm:pt>
    <dgm:pt modelId="{3C054CF5-2BA0-4020-8915-2C57C9054ADC}" type="pres">
      <dgm:prSet presAssocID="{94F7FBF1-5518-4B5A-9663-291962B38041}" presName="Name0" presStyleCnt="0">
        <dgm:presLayoutVars>
          <dgm:chMax val="6"/>
          <dgm:chPref val="6"/>
          <dgm:dir/>
        </dgm:presLayoutVars>
      </dgm:prSet>
      <dgm:spPr/>
      <dgm:t>
        <a:bodyPr/>
        <a:lstStyle/>
        <a:p>
          <a:endParaRPr lang="es-MX"/>
        </a:p>
      </dgm:t>
    </dgm:pt>
    <dgm:pt modelId="{D520F446-4A77-4A8F-AEB5-BB4AFF5C22A5}" type="pres">
      <dgm:prSet presAssocID="{06177071-33FF-4297-9453-FB9834E7C16F}" presName="Image1" presStyleCnt="0"/>
      <dgm:spPr/>
    </dgm:pt>
    <dgm:pt modelId="{C5DFF52B-976C-46B5-AF98-25E8847D8BE8}" type="pres">
      <dgm:prSet presAssocID="{06177071-33FF-4297-9453-FB9834E7C16F}" presName="Image" presStyleLbl="alignImgPlace1" presStyleIdx="0" presStyleCnt="6"/>
      <dgm:spPr>
        <a:blipFill rotWithShape="1">
          <a:blip xmlns:r="http://schemas.openxmlformats.org/officeDocument/2006/relationships" r:embed="rId1"/>
          <a:stretch>
            <a:fillRect/>
          </a:stretch>
        </a:blipFill>
      </dgm:spPr>
    </dgm:pt>
    <dgm:pt modelId="{D70D253C-2B54-4938-8C27-B701CAD78A3D}" type="pres">
      <dgm:prSet presAssocID="{06177071-33FF-4297-9453-FB9834E7C16F}" presName="Accent1" presStyleCnt="0"/>
      <dgm:spPr/>
    </dgm:pt>
    <dgm:pt modelId="{16F3B10E-72EE-4B3E-832A-83B137DC2CB1}" type="pres">
      <dgm:prSet presAssocID="{06177071-33FF-4297-9453-FB9834E7C16F}" presName="Accent" presStyleLbl="parChTrans1D1" presStyleIdx="0" presStyleCnt="6"/>
      <dgm:spPr/>
    </dgm:pt>
    <dgm:pt modelId="{ED39E1F8-AF73-477C-9474-0B89BBEA981D}" type="pres">
      <dgm:prSet presAssocID="{06177071-33FF-4297-9453-FB9834E7C16F}" presName="Text1" presStyleLbl="alignImgPlace1" presStyleIdx="0" presStyleCnt="6">
        <dgm:presLayoutVars>
          <dgm:chMax val="0"/>
          <dgm:chPref val="0"/>
          <dgm:bulletEnabled val="1"/>
        </dgm:presLayoutVars>
      </dgm:prSet>
      <dgm:spPr/>
      <dgm:t>
        <a:bodyPr/>
        <a:lstStyle/>
        <a:p>
          <a:endParaRPr lang="es-MX"/>
        </a:p>
      </dgm:t>
    </dgm:pt>
    <dgm:pt modelId="{3CA5D643-AD75-48AA-AB0E-949D86FE194E}" type="pres">
      <dgm:prSet presAssocID="{134D142A-B10A-4429-BB5F-6781B848448B}" presName="Image2" presStyleCnt="0"/>
      <dgm:spPr/>
    </dgm:pt>
    <dgm:pt modelId="{A39EC1B7-1785-43C7-B7F7-A4F12D436A38}" type="pres">
      <dgm:prSet presAssocID="{134D142A-B10A-4429-BB5F-6781B848448B}" presName="Image" presStyleLbl="alignImgPlace1" presStyleIdx="1" presStyleCnt="6"/>
      <dgm:spPr>
        <a:blipFill rotWithShape="1">
          <a:blip xmlns:r="http://schemas.openxmlformats.org/officeDocument/2006/relationships" r:embed="rId2"/>
          <a:stretch>
            <a:fillRect/>
          </a:stretch>
        </a:blipFill>
      </dgm:spPr>
    </dgm:pt>
    <dgm:pt modelId="{5A7F8679-6704-4F49-8B60-BACB025D8312}" type="pres">
      <dgm:prSet presAssocID="{134D142A-B10A-4429-BB5F-6781B848448B}" presName="Accent2" presStyleCnt="0"/>
      <dgm:spPr/>
    </dgm:pt>
    <dgm:pt modelId="{D9187524-EC92-444D-AF03-4C4DEE8F3B2A}" type="pres">
      <dgm:prSet presAssocID="{134D142A-B10A-4429-BB5F-6781B848448B}" presName="Accent" presStyleLbl="parChTrans1D1" presStyleIdx="1" presStyleCnt="6"/>
      <dgm:spPr/>
    </dgm:pt>
    <dgm:pt modelId="{5A093969-9167-4EED-9C63-3E792D8780CC}" type="pres">
      <dgm:prSet presAssocID="{134D142A-B10A-4429-BB5F-6781B848448B}" presName="Text2" presStyleLbl="alignImgPlace1" presStyleIdx="1" presStyleCnt="6" custLinFactX="10148" custLinFactY="-16632" custLinFactNeighborX="100000" custLinFactNeighborY="-100000">
        <dgm:presLayoutVars>
          <dgm:chMax val="0"/>
          <dgm:chPref val="0"/>
          <dgm:bulletEnabled val="1"/>
        </dgm:presLayoutVars>
      </dgm:prSet>
      <dgm:spPr/>
      <dgm:t>
        <a:bodyPr/>
        <a:lstStyle/>
        <a:p>
          <a:endParaRPr lang="es-MX"/>
        </a:p>
      </dgm:t>
    </dgm:pt>
    <dgm:pt modelId="{D9F688B0-93FF-4FD0-A7FC-2118959763B7}" type="pres">
      <dgm:prSet presAssocID="{BB4E3650-CE2A-4492-B8D2-DF5515AD51B2}" presName="Image3" presStyleCnt="0"/>
      <dgm:spPr/>
    </dgm:pt>
    <dgm:pt modelId="{5742A18D-14F7-451E-9A19-8C27D1F285A0}" type="pres">
      <dgm:prSet presAssocID="{BB4E3650-CE2A-4492-B8D2-DF5515AD51B2}" presName="Image" presStyleLbl="alignImgPlace1" presStyleIdx="2" presStyleCnt="6"/>
      <dgm:spPr>
        <a:blipFill rotWithShape="1">
          <a:blip xmlns:r="http://schemas.openxmlformats.org/officeDocument/2006/relationships" r:embed="rId3"/>
          <a:stretch>
            <a:fillRect/>
          </a:stretch>
        </a:blipFill>
      </dgm:spPr>
    </dgm:pt>
    <dgm:pt modelId="{AEFF44C0-F849-4F30-AAC5-ADE2C2E362AD}" type="pres">
      <dgm:prSet presAssocID="{BB4E3650-CE2A-4492-B8D2-DF5515AD51B2}" presName="Accent3" presStyleCnt="0"/>
      <dgm:spPr/>
    </dgm:pt>
    <dgm:pt modelId="{13F2F7A7-F760-4DB6-8223-A50815BB032A}" type="pres">
      <dgm:prSet presAssocID="{BB4E3650-CE2A-4492-B8D2-DF5515AD51B2}" presName="Accent" presStyleLbl="parChTrans1D1" presStyleIdx="2" presStyleCnt="6"/>
      <dgm:spPr/>
    </dgm:pt>
    <dgm:pt modelId="{5C155102-03A1-4CA9-B0E3-12FF7226BDB2}" type="pres">
      <dgm:prSet presAssocID="{BB4E3650-CE2A-4492-B8D2-DF5515AD51B2}" presName="Text3" presStyleLbl="alignImgPlace1" presStyleIdx="2" presStyleCnt="6">
        <dgm:presLayoutVars>
          <dgm:chMax val="0"/>
          <dgm:chPref val="0"/>
          <dgm:bulletEnabled val="1"/>
        </dgm:presLayoutVars>
      </dgm:prSet>
      <dgm:spPr/>
      <dgm:t>
        <a:bodyPr/>
        <a:lstStyle/>
        <a:p>
          <a:endParaRPr lang="es-MX"/>
        </a:p>
      </dgm:t>
    </dgm:pt>
    <dgm:pt modelId="{CDF167BE-F46D-4C95-8471-249EBE0AA01C}" type="pres">
      <dgm:prSet presAssocID="{2412EF91-60B1-4A4B-A313-073C2A379B36}" presName="Image4" presStyleCnt="0"/>
      <dgm:spPr/>
    </dgm:pt>
    <dgm:pt modelId="{B2E7E5BA-1452-49EB-A0E5-EFEDA7E2081D}" type="pres">
      <dgm:prSet presAssocID="{2412EF91-60B1-4A4B-A313-073C2A379B36}" presName="Image" presStyleLbl="alignImgPlace1" presStyleIdx="3" presStyleCnt="6"/>
      <dgm:spPr>
        <a:blipFill rotWithShape="1">
          <a:blip xmlns:r="http://schemas.openxmlformats.org/officeDocument/2006/relationships" r:embed="rId4"/>
          <a:stretch>
            <a:fillRect/>
          </a:stretch>
        </a:blipFill>
      </dgm:spPr>
    </dgm:pt>
    <dgm:pt modelId="{E1A52B9D-E623-43FE-BDA1-2FCC8809DD6B}" type="pres">
      <dgm:prSet presAssocID="{2412EF91-60B1-4A4B-A313-073C2A379B36}" presName="Accent4" presStyleCnt="0"/>
      <dgm:spPr/>
    </dgm:pt>
    <dgm:pt modelId="{9770A10F-F227-40D4-B11B-549F333813F1}" type="pres">
      <dgm:prSet presAssocID="{2412EF91-60B1-4A4B-A313-073C2A379B36}" presName="Accent" presStyleLbl="parChTrans1D1" presStyleIdx="3" presStyleCnt="6"/>
      <dgm:spPr/>
    </dgm:pt>
    <dgm:pt modelId="{98B992C6-2023-4500-B99A-0E7C851085E5}" type="pres">
      <dgm:prSet presAssocID="{2412EF91-60B1-4A4B-A313-073C2A379B36}" presName="Text4" presStyleLbl="alignImgPlace1" presStyleIdx="3" presStyleCnt="6">
        <dgm:presLayoutVars>
          <dgm:chMax val="0"/>
          <dgm:chPref val="0"/>
          <dgm:bulletEnabled val="1"/>
        </dgm:presLayoutVars>
      </dgm:prSet>
      <dgm:spPr/>
      <dgm:t>
        <a:bodyPr/>
        <a:lstStyle/>
        <a:p>
          <a:endParaRPr lang="es-MX"/>
        </a:p>
      </dgm:t>
    </dgm:pt>
    <dgm:pt modelId="{B21113BB-92C2-4FD1-8019-567BCA52AF76}" type="pres">
      <dgm:prSet presAssocID="{9059CB6E-F31B-44DA-8504-194637C47409}" presName="Image5" presStyleCnt="0"/>
      <dgm:spPr/>
    </dgm:pt>
    <dgm:pt modelId="{9C214DC0-1CCF-4896-9D47-71FFC4F579D5}" type="pres">
      <dgm:prSet presAssocID="{9059CB6E-F31B-44DA-8504-194637C47409}" presName="Image" presStyleLbl="alignImgPlace1" presStyleIdx="4" presStyleCnt="6"/>
      <dgm:spPr>
        <a:blipFill rotWithShape="1">
          <a:blip xmlns:r="http://schemas.openxmlformats.org/officeDocument/2006/relationships" r:embed="rId5"/>
          <a:stretch>
            <a:fillRect/>
          </a:stretch>
        </a:blipFill>
      </dgm:spPr>
    </dgm:pt>
    <dgm:pt modelId="{0415E88A-653D-4D64-98CA-DE49A67EB818}" type="pres">
      <dgm:prSet presAssocID="{9059CB6E-F31B-44DA-8504-194637C47409}" presName="Accent5" presStyleCnt="0"/>
      <dgm:spPr/>
    </dgm:pt>
    <dgm:pt modelId="{EC6344BA-D66B-41B4-A31D-EFE140FA94FF}" type="pres">
      <dgm:prSet presAssocID="{9059CB6E-F31B-44DA-8504-194637C47409}" presName="Accent" presStyleLbl="parChTrans1D1" presStyleIdx="4" presStyleCnt="6"/>
      <dgm:spPr/>
    </dgm:pt>
    <dgm:pt modelId="{D23ABC35-A2C4-4058-BB27-4D6DDA0736D4}" type="pres">
      <dgm:prSet presAssocID="{9059CB6E-F31B-44DA-8504-194637C47409}" presName="Text5" presStyleLbl="alignImgPlace1" presStyleIdx="4" presStyleCnt="6">
        <dgm:presLayoutVars>
          <dgm:chMax val="0"/>
          <dgm:chPref val="0"/>
          <dgm:bulletEnabled val="1"/>
        </dgm:presLayoutVars>
      </dgm:prSet>
      <dgm:spPr/>
      <dgm:t>
        <a:bodyPr/>
        <a:lstStyle/>
        <a:p>
          <a:endParaRPr lang="es-MX"/>
        </a:p>
      </dgm:t>
    </dgm:pt>
    <dgm:pt modelId="{AE840EE9-0003-45C7-8BFE-45EB098F1661}" type="pres">
      <dgm:prSet presAssocID="{AFE22C71-B5FF-4174-B1B6-89AAA2352A5E}" presName="Image6" presStyleCnt="0"/>
      <dgm:spPr/>
    </dgm:pt>
    <dgm:pt modelId="{CA20EFBA-FE09-4C4A-8198-91994A968694}" type="pres">
      <dgm:prSet presAssocID="{AFE22C71-B5FF-4174-B1B6-89AAA2352A5E}" presName="Image" presStyleLbl="alignImgPlace1" presStyleIdx="5" presStyleCnt="6"/>
      <dgm:spPr>
        <a:blipFill rotWithShape="1">
          <a:blip xmlns:r="http://schemas.openxmlformats.org/officeDocument/2006/relationships" r:embed="rId6"/>
          <a:stretch>
            <a:fillRect/>
          </a:stretch>
        </a:blipFill>
      </dgm:spPr>
    </dgm:pt>
    <dgm:pt modelId="{41628ECD-94F0-439A-9679-92D3F8E0ACAC}" type="pres">
      <dgm:prSet presAssocID="{AFE22C71-B5FF-4174-B1B6-89AAA2352A5E}" presName="Accent6" presStyleCnt="0"/>
      <dgm:spPr/>
    </dgm:pt>
    <dgm:pt modelId="{E0754131-CC6F-47D6-A07C-1F4C009EA91E}" type="pres">
      <dgm:prSet presAssocID="{AFE22C71-B5FF-4174-B1B6-89AAA2352A5E}" presName="Accent" presStyleLbl="parChTrans1D1" presStyleIdx="5" presStyleCnt="6"/>
      <dgm:spPr/>
    </dgm:pt>
    <dgm:pt modelId="{AAAB6B3F-634B-478D-8936-E1800ED75241}" type="pres">
      <dgm:prSet presAssocID="{AFE22C71-B5FF-4174-B1B6-89AAA2352A5E}" presName="Text6" presStyleLbl="alignImgPlace1" presStyleIdx="5" presStyleCnt="6">
        <dgm:presLayoutVars>
          <dgm:chMax val="0"/>
          <dgm:chPref val="0"/>
          <dgm:bulletEnabled val="1"/>
        </dgm:presLayoutVars>
      </dgm:prSet>
      <dgm:spPr/>
      <dgm:t>
        <a:bodyPr/>
        <a:lstStyle/>
        <a:p>
          <a:endParaRPr lang="es-MX"/>
        </a:p>
      </dgm:t>
    </dgm:pt>
  </dgm:ptLst>
  <dgm:cxnLst>
    <dgm:cxn modelId="{53714E0F-F78F-489C-8FE2-606583561BAD}" srcId="{94F7FBF1-5518-4B5A-9663-291962B38041}" destId="{9059CB6E-F31B-44DA-8504-194637C47409}" srcOrd="4" destOrd="0" parTransId="{8188E567-640D-4BC8-8733-FC98D9711634}" sibTransId="{1B14DAAC-0AEB-4864-92F9-3B52F2F07126}"/>
    <dgm:cxn modelId="{041B5C44-2CCF-44BE-B4BD-E378334B174C}" type="presOf" srcId="{94F7FBF1-5518-4B5A-9663-291962B38041}" destId="{3C054CF5-2BA0-4020-8915-2C57C9054ADC}" srcOrd="0" destOrd="0" presId="urn:microsoft.com/office/officeart/2011/layout/ThemePictureAccent"/>
    <dgm:cxn modelId="{DAB0670D-75C5-4500-9123-71C276B0156F}" srcId="{94F7FBF1-5518-4B5A-9663-291962B38041}" destId="{134D142A-B10A-4429-BB5F-6781B848448B}" srcOrd="1" destOrd="0" parTransId="{5DC133E1-F011-4D31-A702-FCDFB06F0251}" sibTransId="{15B55621-64AB-4C76-95E0-959D6ABBF948}"/>
    <dgm:cxn modelId="{CF20D105-2353-4378-951F-B1951E487518}" type="presOf" srcId="{06177071-33FF-4297-9453-FB9834E7C16F}" destId="{ED39E1F8-AF73-477C-9474-0B89BBEA981D}" srcOrd="0" destOrd="0" presId="urn:microsoft.com/office/officeart/2011/layout/ThemePictureAccent"/>
    <dgm:cxn modelId="{909889DB-2EAD-4671-A619-8DFCA587A280}" srcId="{94F7FBF1-5518-4B5A-9663-291962B38041}" destId="{BB4E3650-CE2A-4492-B8D2-DF5515AD51B2}" srcOrd="2" destOrd="0" parTransId="{C0F15163-15A5-40DA-AD78-2BD49EE2E5B8}" sibTransId="{88D43DC2-B2FC-48D1-A1BC-A66E61471328}"/>
    <dgm:cxn modelId="{28D1B241-9ADC-4CD7-B35F-573018A815D2}" srcId="{94F7FBF1-5518-4B5A-9663-291962B38041}" destId="{06177071-33FF-4297-9453-FB9834E7C16F}" srcOrd="0" destOrd="0" parTransId="{F5C9746E-EE9D-4E30-A0E3-948E32CE4088}" sibTransId="{2E44EACF-3525-4481-A9DD-A8C191A06403}"/>
    <dgm:cxn modelId="{E91CFF5B-A1B2-4431-A1D2-A06153AD86B3}" srcId="{94F7FBF1-5518-4B5A-9663-291962B38041}" destId="{2412EF91-60B1-4A4B-A313-073C2A379B36}" srcOrd="3" destOrd="0" parTransId="{E460D4B7-A7DA-4CCA-800C-6B4670EC52F4}" sibTransId="{0FDD17EE-6F41-4A0F-AB6F-9E54B0C4447A}"/>
    <dgm:cxn modelId="{F3B19283-6F40-4474-A22F-216E957C8F60}" type="presOf" srcId="{9059CB6E-F31B-44DA-8504-194637C47409}" destId="{D23ABC35-A2C4-4058-BB27-4D6DDA0736D4}" srcOrd="0" destOrd="0" presId="urn:microsoft.com/office/officeart/2011/layout/ThemePictureAccent"/>
    <dgm:cxn modelId="{6C395823-2352-4766-B0CD-89869862B355}" type="presOf" srcId="{2412EF91-60B1-4A4B-A313-073C2A379B36}" destId="{98B992C6-2023-4500-B99A-0E7C851085E5}" srcOrd="0" destOrd="0" presId="urn:microsoft.com/office/officeart/2011/layout/ThemePictureAccent"/>
    <dgm:cxn modelId="{9AA436DC-39B2-4A23-AE9A-016222FCEB4B}" type="presOf" srcId="{134D142A-B10A-4429-BB5F-6781B848448B}" destId="{5A093969-9167-4EED-9C63-3E792D8780CC}" srcOrd="0" destOrd="0" presId="urn:microsoft.com/office/officeart/2011/layout/ThemePictureAccent"/>
    <dgm:cxn modelId="{FE2365AF-F5E7-4C4B-A117-75519936FE13}" type="presOf" srcId="{BB4E3650-CE2A-4492-B8D2-DF5515AD51B2}" destId="{5C155102-03A1-4CA9-B0E3-12FF7226BDB2}" srcOrd="0" destOrd="0" presId="urn:microsoft.com/office/officeart/2011/layout/ThemePictureAccent"/>
    <dgm:cxn modelId="{776E708B-BF95-46AD-9C6E-6EDC5CB87CCC}" srcId="{94F7FBF1-5518-4B5A-9663-291962B38041}" destId="{AFE22C71-B5FF-4174-B1B6-89AAA2352A5E}" srcOrd="5" destOrd="0" parTransId="{4ACDFF40-7BDA-4C4F-B634-9531AB7736FC}" sibTransId="{CEC24707-40EA-4565-9C6C-B5EE9E05F618}"/>
    <dgm:cxn modelId="{7A2FD8AD-758B-4FEC-80D6-AD94D13DDECB}" type="presOf" srcId="{AFE22C71-B5FF-4174-B1B6-89AAA2352A5E}" destId="{AAAB6B3F-634B-478D-8936-E1800ED75241}" srcOrd="0" destOrd="0" presId="urn:microsoft.com/office/officeart/2011/layout/ThemePictureAccent"/>
    <dgm:cxn modelId="{DDC2C880-BDB7-473F-A92C-E194CC95D18F}" type="presParOf" srcId="{3C054CF5-2BA0-4020-8915-2C57C9054ADC}" destId="{D520F446-4A77-4A8F-AEB5-BB4AFF5C22A5}" srcOrd="0" destOrd="0" presId="urn:microsoft.com/office/officeart/2011/layout/ThemePictureAccent"/>
    <dgm:cxn modelId="{E4C69D0B-E930-48B3-9418-C6A2EFFB7CAE}" type="presParOf" srcId="{D520F446-4A77-4A8F-AEB5-BB4AFF5C22A5}" destId="{C5DFF52B-976C-46B5-AF98-25E8847D8BE8}" srcOrd="0" destOrd="0" presId="urn:microsoft.com/office/officeart/2011/layout/ThemePictureAccent"/>
    <dgm:cxn modelId="{4CA4193F-ECA9-43AB-9D08-AE80ACB1281B}" type="presParOf" srcId="{3C054CF5-2BA0-4020-8915-2C57C9054ADC}" destId="{D70D253C-2B54-4938-8C27-B701CAD78A3D}" srcOrd="1" destOrd="0" presId="urn:microsoft.com/office/officeart/2011/layout/ThemePictureAccent"/>
    <dgm:cxn modelId="{13C52E80-644B-4A87-A7A5-46626B0284B8}" type="presParOf" srcId="{D70D253C-2B54-4938-8C27-B701CAD78A3D}" destId="{16F3B10E-72EE-4B3E-832A-83B137DC2CB1}" srcOrd="0" destOrd="0" presId="urn:microsoft.com/office/officeart/2011/layout/ThemePictureAccent"/>
    <dgm:cxn modelId="{5024350A-6772-421D-AC7C-17165B54FA09}" type="presParOf" srcId="{3C054CF5-2BA0-4020-8915-2C57C9054ADC}" destId="{ED39E1F8-AF73-477C-9474-0B89BBEA981D}" srcOrd="2" destOrd="0" presId="urn:microsoft.com/office/officeart/2011/layout/ThemePictureAccent"/>
    <dgm:cxn modelId="{6247D59F-B7CE-42B7-92B8-10F5ACB3D7A7}" type="presParOf" srcId="{3C054CF5-2BA0-4020-8915-2C57C9054ADC}" destId="{3CA5D643-AD75-48AA-AB0E-949D86FE194E}" srcOrd="3" destOrd="0" presId="urn:microsoft.com/office/officeart/2011/layout/ThemePictureAccent"/>
    <dgm:cxn modelId="{7049E7DD-9BFA-413D-B103-0AC7FB799EF9}" type="presParOf" srcId="{3CA5D643-AD75-48AA-AB0E-949D86FE194E}" destId="{A39EC1B7-1785-43C7-B7F7-A4F12D436A38}" srcOrd="0" destOrd="0" presId="urn:microsoft.com/office/officeart/2011/layout/ThemePictureAccent"/>
    <dgm:cxn modelId="{4E9AADAD-6485-424C-B3C4-DB9BDC48EC9C}" type="presParOf" srcId="{3C054CF5-2BA0-4020-8915-2C57C9054ADC}" destId="{5A7F8679-6704-4F49-8B60-BACB025D8312}" srcOrd="4" destOrd="0" presId="urn:microsoft.com/office/officeart/2011/layout/ThemePictureAccent"/>
    <dgm:cxn modelId="{EEE51A87-9448-40EF-959D-4C0CF97ABC51}" type="presParOf" srcId="{5A7F8679-6704-4F49-8B60-BACB025D8312}" destId="{D9187524-EC92-444D-AF03-4C4DEE8F3B2A}" srcOrd="0" destOrd="0" presId="urn:microsoft.com/office/officeart/2011/layout/ThemePictureAccent"/>
    <dgm:cxn modelId="{8166AB3A-1BD0-4792-A9B1-3CA0A552E63C}" type="presParOf" srcId="{3C054CF5-2BA0-4020-8915-2C57C9054ADC}" destId="{5A093969-9167-4EED-9C63-3E792D8780CC}" srcOrd="5" destOrd="0" presId="urn:microsoft.com/office/officeart/2011/layout/ThemePictureAccent"/>
    <dgm:cxn modelId="{0E4C15D5-E687-42B8-8026-B7ABAA9AF016}" type="presParOf" srcId="{3C054CF5-2BA0-4020-8915-2C57C9054ADC}" destId="{D9F688B0-93FF-4FD0-A7FC-2118959763B7}" srcOrd="6" destOrd="0" presId="urn:microsoft.com/office/officeart/2011/layout/ThemePictureAccent"/>
    <dgm:cxn modelId="{5063D58A-0842-4890-B923-506574945820}" type="presParOf" srcId="{D9F688B0-93FF-4FD0-A7FC-2118959763B7}" destId="{5742A18D-14F7-451E-9A19-8C27D1F285A0}" srcOrd="0" destOrd="0" presId="urn:microsoft.com/office/officeart/2011/layout/ThemePictureAccent"/>
    <dgm:cxn modelId="{14B7F094-F1AA-45FE-BE57-BDAD4DBFB83B}" type="presParOf" srcId="{3C054CF5-2BA0-4020-8915-2C57C9054ADC}" destId="{AEFF44C0-F849-4F30-AAC5-ADE2C2E362AD}" srcOrd="7" destOrd="0" presId="urn:microsoft.com/office/officeart/2011/layout/ThemePictureAccent"/>
    <dgm:cxn modelId="{8BA4156D-0D7A-44FE-AC62-6717020E8431}" type="presParOf" srcId="{AEFF44C0-F849-4F30-AAC5-ADE2C2E362AD}" destId="{13F2F7A7-F760-4DB6-8223-A50815BB032A}" srcOrd="0" destOrd="0" presId="urn:microsoft.com/office/officeart/2011/layout/ThemePictureAccent"/>
    <dgm:cxn modelId="{DB40DAD5-171B-4DA4-9299-03C30C395EED}" type="presParOf" srcId="{3C054CF5-2BA0-4020-8915-2C57C9054ADC}" destId="{5C155102-03A1-4CA9-B0E3-12FF7226BDB2}" srcOrd="8" destOrd="0" presId="urn:microsoft.com/office/officeart/2011/layout/ThemePictureAccent"/>
    <dgm:cxn modelId="{08F6D3E8-C1FA-4C46-9AF4-7F98D4C32328}" type="presParOf" srcId="{3C054CF5-2BA0-4020-8915-2C57C9054ADC}" destId="{CDF167BE-F46D-4C95-8471-249EBE0AA01C}" srcOrd="9" destOrd="0" presId="urn:microsoft.com/office/officeart/2011/layout/ThemePictureAccent"/>
    <dgm:cxn modelId="{789C3AAD-D0F5-4131-9043-E29A810911ED}" type="presParOf" srcId="{CDF167BE-F46D-4C95-8471-249EBE0AA01C}" destId="{B2E7E5BA-1452-49EB-A0E5-EFEDA7E2081D}" srcOrd="0" destOrd="0" presId="urn:microsoft.com/office/officeart/2011/layout/ThemePictureAccent"/>
    <dgm:cxn modelId="{48E397BC-0283-4D22-9FA9-31A9056AB005}" type="presParOf" srcId="{3C054CF5-2BA0-4020-8915-2C57C9054ADC}" destId="{E1A52B9D-E623-43FE-BDA1-2FCC8809DD6B}" srcOrd="10" destOrd="0" presId="urn:microsoft.com/office/officeart/2011/layout/ThemePictureAccent"/>
    <dgm:cxn modelId="{43F722C5-4D73-4A9F-B7AF-9F65AE733777}" type="presParOf" srcId="{E1A52B9D-E623-43FE-BDA1-2FCC8809DD6B}" destId="{9770A10F-F227-40D4-B11B-549F333813F1}" srcOrd="0" destOrd="0" presId="urn:microsoft.com/office/officeart/2011/layout/ThemePictureAccent"/>
    <dgm:cxn modelId="{32F985E0-4753-4F36-A6C6-ADB1CDEDCC0A}" type="presParOf" srcId="{3C054CF5-2BA0-4020-8915-2C57C9054ADC}" destId="{98B992C6-2023-4500-B99A-0E7C851085E5}" srcOrd="11" destOrd="0" presId="urn:microsoft.com/office/officeart/2011/layout/ThemePictureAccent"/>
    <dgm:cxn modelId="{7D905316-4F24-45F2-BD84-9701095E54AE}" type="presParOf" srcId="{3C054CF5-2BA0-4020-8915-2C57C9054ADC}" destId="{B21113BB-92C2-4FD1-8019-567BCA52AF76}" srcOrd="12" destOrd="0" presId="urn:microsoft.com/office/officeart/2011/layout/ThemePictureAccent"/>
    <dgm:cxn modelId="{1B0458F5-64A0-4323-8206-DDCDE386A69C}" type="presParOf" srcId="{B21113BB-92C2-4FD1-8019-567BCA52AF76}" destId="{9C214DC0-1CCF-4896-9D47-71FFC4F579D5}" srcOrd="0" destOrd="0" presId="urn:microsoft.com/office/officeart/2011/layout/ThemePictureAccent"/>
    <dgm:cxn modelId="{C397299D-322D-4456-97D3-E7EDE302B522}" type="presParOf" srcId="{3C054CF5-2BA0-4020-8915-2C57C9054ADC}" destId="{0415E88A-653D-4D64-98CA-DE49A67EB818}" srcOrd="13" destOrd="0" presId="urn:microsoft.com/office/officeart/2011/layout/ThemePictureAccent"/>
    <dgm:cxn modelId="{385C152C-CD62-4576-A705-BE212FAC9E04}" type="presParOf" srcId="{0415E88A-653D-4D64-98CA-DE49A67EB818}" destId="{EC6344BA-D66B-41B4-A31D-EFE140FA94FF}" srcOrd="0" destOrd="0" presId="urn:microsoft.com/office/officeart/2011/layout/ThemePictureAccent"/>
    <dgm:cxn modelId="{D558DDCA-C752-4923-9153-E5AB4F6D2609}" type="presParOf" srcId="{3C054CF5-2BA0-4020-8915-2C57C9054ADC}" destId="{D23ABC35-A2C4-4058-BB27-4D6DDA0736D4}" srcOrd="14" destOrd="0" presId="urn:microsoft.com/office/officeart/2011/layout/ThemePictureAccent"/>
    <dgm:cxn modelId="{7C013C39-8DEA-4226-98A0-79E354ABBD76}" type="presParOf" srcId="{3C054CF5-2BA0-4020-8915-2C57C9054ADC}" destId="{AE840EE9-0003-45C7-8BFE-45EB098F1661}" srcOrd="15" destOrd="0" presId="urn:microsoft.com/office/officeart/2011/layout/ThemePictureAccent"/>
    <dgm:cxn modelId="{3318C7C1-5C08-4C5D-BE3D-F49151977C9B}" type="presParOf" srcId="{AE840EE9-0003-45C7-8BFE-45EB098F1661}" destId="{CA20EFBA-FE09-4C4A-8198-91994A968694}" srcOrd="0" destOrd="0" presId="urn:microsoft.com/office/officeart/2011/layout/ThemePictureAccent"/>
    <dgm:cxn modelId="{FF208F41-8004-4650-8090-A5081DC19CD9}" type="presParOf" srcId="{3C054CF5-2BA0-4020-8915-2C57C9054ADC}" destId="{41628ECD-94F0-439A-9679-92D3F8E0ACAC}" srcOrd="16" destOrd="0" presId="urn:microsoft.com/office/officeart/2011/layout/ThemePictureAccent"/>
    <dgm:cxn modelId="{ACF74751-084A-4A4C-B1F9-7CEAA370FEBD}" type="presParOf" srcId="{41628ECD-94F0-439A-9679-92D3F8E0ACAC}" destId="{E0754131-CC6F-47D6-A07C-1F4C009EA91E}" srcOrd="0" destOrd="0" presId="urn:microsoft.com/office/officeart/2011/layout/ThemePictureAccent"/>
    <dgm:cxn modelId="{EB6B7433-2E86-4E37-A4F4-A5EA208C3410}" type="presParOf" srcId="{3C054CF5-2BA0-4020-8915-2C57C9054ADC}" destId="{AAAB6B3F-634B-478D-8936-E1800ED75241}"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E5EE4-66D9-4933-8DDC-CFA0233A7962}"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MX"/>
        </a:p>
      </dgm:t>
    </dgm:pt>
    <dgm:pt modelId="{386DE10A-7B4E-4AAB-B37D-F3462A0C56CC}">
      <dgm:prSet phldrT="[Text]" custT="1"/>
      <dgm:spPr/>
      <dgm:t>
        <a:bodyPr/>
        <a:lstStyle/>
        <a:p>
          <a:pPr algn="l"/>
          <a:r>
            <a:rPr lang="es-ES" sz="1400" dirty="0" smtClean="0">
              <a:latin typeface="Corbel" panose="020B0503020204020204" pitchFamily="34" charset="0"/>
            </a:rPr>
            <a:t>Su nombre, el nombre de la persona que vende o renta la propiedad y la dirección de la misma. </a:t>
          </a:r>
          <a:endParaRPr lang="es-MX" sz="1400" dirty="0">
            <a:latin typeface="Corbel" panose="020B0503020204020204" pitchFamily="34" charset="0"/>
          </a:endParaRPr>
        </a:p>
      </dgm:t>
    </dgm:pt>
    <dgm:pt modelId="{F9FFEA39-6868-427C-9FD2-59115743349A}" type="parTrans" cxnId="{1935FBE0-475C-4FC9-9A91-BE38C15E7CC2}">
      <dgm:prSet/>
      <dgm:spPr/>
      <dgm:t>
        <a:bodyPr/>
        <a:lstStyle/>
        <a:p>
          <a:pPr algn="l"/>
          <a:endParaRPr lang="es-MX" sz="900">
            <a:latin typeface="Arial Rounded MT Bold" panose="020F0704030504030204" pitchFamily="34" charset="0"/>
          </a:endParaRPr>
        </a:p>
      </dgm:t>
    </dgm:pt>
    <dgm:pt modelId="{8F28678D-C7D0-4D85-BBB2-9FC412DB3812}" type="sibTrans" cxnId="{1935FBE0-475C-4FC9-9A91-BE38C15E7CC2}">
      <dgm:prSet/>
      <dgm:spPr/>
      <dgm:t>
        <a:bodyPr/>
        <a:lstStyle/>
        <a:p>
          <a:pPr algn="l"/>
          <a:endParaRPr lang="es-MX" sz="900">
            <a:latin typeface="Arial Rounded MT Bold" panose="020F0704030504030204" pitchFamily="34" charset="0"/>
          </a:endParaRPr>
        </a:p>
      </dgm:t>
    </dgm:pt>
    <dgm:pt modelId="{6118CF72-8684-4503-A553-3C9DE8A6E8B7}">
      <dgm:prSet phldrT="[Text]" custT="1"/>
      <dgm:spPr/>
      <dgm:t>
        <a:bodyPr/>
        <a:lstStyle/>
        <a:p>
          <a:pPr algn="l"/>
          <a:r>
            <a:rPr lang="es-ES" sz="1400" dirty="0" smtClean="0">
              <a:latin typeface="Corbel" panose="020B0503020204020204" pitchFamily="34" charset="0"/>
            </a:rPr>
            <a:t>El precio que está ofreciendo pagar, el cual generalmente es menor o al precio que el vendedor o arrendador está solicitando. </a:t>
          </a:r>
          <a:endParaRPr lang="es-MX" sz="1400" dirty="0">
            <a:latin typeface="Corbel" panose="020B0503020204020204" pitchFamily="34" charset="0"/>
          </a:endParaRPr>
        </a:p>
      </dgm:t>
    </dgm:pt>
    <dgm:pt modelId="{52EA4488-AA36-40DD-A147-7F6CBFC1BFA6}" type="parTrans" cxnId="{D5D22F37-22C2-4E92-89A7-C39D70504E6B}">
      <dgm:prSet/>
      <dgm:spPr/>
      <dgm:t>
        <a:bodyPr/>
        <a:lstStyle/>
        <a:p>
          <a:pPr algn="l"/>
          <a:endParaRPr lang="es-MX" sz="900">
            <a:latin typeface="Arial Rounded MT Bold" panose="020F0704030504030204" pitchFamily="34" charset="0"/>
          </a:endParaRPr>
        </a:p>
      </dgm:t>
    </dgm:pt>
    <dgm:pt modelId="{DF739E22-6497-4604-8B7B-538EDFC6DD16}" type="sibTrans" cxnId="{D5D22F37-22C2-4E92-89A7-C39D70504E6B}">
      <dgm:prSet/>
      <dgm:spPr/>
      <dgm:t>
        <a:bodyPr/>
        <a:lstStyle/>
        <a:p>
          <a:pPr algn="l"/>
          <a:endParaRPr lang="es-MX" sz="900">
            <a:latin typeface="Arial Rounded MT Bold" panose="020F0704030504030204" pitchFamily="34" charset="0"/>
          </a:endParaRPr>
        </a:p>
      </dgm:t>
    </dgm:pt>
    <dgm:pt modelId="{1793AB29-C219-44CE-B91C-C925B63CACE3}">
      <dgm:prSet phldrT="[Text]" custT="1"/>
      <dgm:spPr/>
      <dgm:t>
        <a:bodyPr/>
        <a:lstStyle/>
        <a:p>
          <a:pPr algn="l"/>
          <a:r>
            <a:rPr lang="es-ES" sz="1400" dirty="0" smtClean="0">
              <a:latin typeface="Corbel" panose="020B0503020204020204" pitchFamily="34" charset="0"/>
            </a:rPr>
            <a:t>Cualquier objeto en el inmueble que desee incluir el propietario en el precio de compra o renta tales como cortinas, alfombras, electrodomésticos o instalaciones de iluminación, equipamiento de infraestructura de servicios, climatización, mobiliario, para los casos de casas o departamentos amueblados, entre otros.</a:t>
          </a:r>
          <a:endParaRPr lang="es-MX" sz="1400" dirty="0">
            <a:latin typeface="Corbel" panose="020B0503020204020204" pitchFamily="34" charset="0"/>
          </a:endParaRPr>
        </a:p>
      </dgm:t>
    </dgm:pt>
    <dgm:pt modelId="{0F17546D-0BA7-4505-93FD-7A47E29A563C}" type="parTrans" cxnId="{1111840F-B9A1-4BB3-989F-3083AA86F01C}">
      <dgm:prSet/>
      <dgm:spPr/>
      <dgm:t>
        <a:bodyPr/>
        <a:lstStyle/>
        <a:p>
          <a:pPr algn="l"/>
          <a:endParaRPr lang="es-MX" sz="900">
            <a:latin typeface="Arial Rounded MT Bold" panose="020F0704030504030204" pitchFamily="34" charset="0"/>
          </a:endParaRPr>
        </a:p>
      </dgm:t>
    </dgm:pt>
    <dgm:pt modelId="{9AF0C061-CAA2-48BD-B6B6-D271ECD284FA}" type="sibTrans" cxnId="{1111840F-B9A1-4BB3-989F-3083AA86F01C}">
      <dgm:prSet/>
      <dgm:spPr/>
      <dgm:t>
        <a:bodyPr/>
        <a:lstStyle/>
        <a:p>
          <a:pPr algn="l"/>
          <a:endParaRPr lang="es-MX" sz="900">
            <a:latin typeface="Arial Rounded MT Bold" panose="020F0704030504030204" pitchFamily="34" charset="0"/>
          </a:endParaRPr>
        </a:p>
      </dgm:t>
    </dgm:pt>
    <dgm:pt modelId="{F6A2CC35-FDCA-4A11-BE28-520C8282712A}">
      <dgm:prSet custT="1"/>
      <dgm:spPr/>
      <dgm:t>
        <a:bodyPr/>
        <a:lstStyle/>
        <a:p>
          <a:pPr algn="l"/>
          <a:r>
            <a:rPr lang="es-ES" sz="1400" dirty="0" smtClean="0">
              <a:latin typeface="Corbel" panose="020B0503020204020204" pitchFamily="34" charset="0"/>
            </a:rPr>
            <a:t>Los detalles financieros, tales como la cantidad del depósito que va a incluir, cuando este aplique, algún interés que se pagará en el depósito, pagos mensuales, detalles de financiamiento si piensa el prospecto pagar la propiedad con algún crédito autorizado y cuando este aplique, además del el respaldo económico de la propuesta que bien puede ser con cheque o efectivo.</a:t>
          </a:r>
          <a:endParaRPr lang="es-MX" sz="1400" dirty="0">
            <a:latin typeface="Corbel" panose="020B0503020204020204" pitchFamily="34" charset="0"/>
          </a:endParaRPr>
        </a:p>
      </dgm:t>
    </dgm:pt>
    <dgm:pt modelId="{3B5D749F-C658-4961-8FAF-DF2174DCF0E7}" type="parTrans" cxnId="{25EC96E3-67B8-4D00-B6B5-EA215B4E22E6}">
      <dgm:prSet/>
      <dgm:spPr/>
      <dgm:t>
        <a:bodyPr/>
        <a:lstStyle/>
        <a:p>
          <a:pPr algn="l"/>
          <a:endParaRPr lang="es-MX" sz="900">
            <a:latin typeface="Arial Rounded MT Bold" panose="020F0704030504030204" pitchFamily="34" charset="0"/>
          </a:endParaRPr>
        </a:p>
      </dgm:t>
    </dgm:pt>
    <dgm:pt modelId="{A246E00E-8B78-4A07-842D-734190D96E0A}" type="sibTrans" cxnId="{25EC96E3-67B8-4D00-B6B5-EA215B4E22E6}">
      <dgm:prSet/>
      <dgm:spPr/>
      <dgm:t>
        <a:bodyPr/>
        <a:lstStyle/>
        <a:p>
          <a:pPr algn="l"/>
          <a:endParaRPr lang="es-MX" sz="900">
            <a:latin typeface="Arial Rounded MT Bold" panose="020F0704030504030204" pitchFamily="34" charset="0"/>
          </a:endParaRPr>
        </a:p>
      </dgm:t>
    </dgm:pt>
    <dgm:pt modelId="{57B01DCE-2CEE-4DF4-AA78-FDC7D2452B2A}">
      <dgm:prSet custT="1"/>
      <dgm:spPr/>
      <dgm:t>
        <a:bodyPr/>
        <a:lstStyle/>
        <a:p>
          <a:pPr algn="l"/>
          <a:r>
            <a:rPr lang="es-ES" sz="1400" dirty="0" smtClean="0">
              <a:latin typeface="Corbel" panose="020B0503020204020204" pitchFamily="34" charset="0"/>
            </a:rPr>
            <a:t>La fecha de cierre para la venta y la fecha en que desea tomar posesión del inmueble (generalmente de 30 a 90 días de la fecha del contrato dependiendo de la forma de pago), la fecha de vencimiento (la fecha que termina la oferta), que suele ser de 1-3 días normalmente desde el momento en que se hizo la oferta, y las condiciones que desee colocar en la oferta, por ejemplo, solicitar una inspección previa del inmueble o hacer que la oferta esté condicionada a la aprobación de un financiamiento hipotecario, bancario o de cualquier otro tipo</a:t>
          </a:r>
          <a:r>
            <a:rPr lang="es-MX" sz="1400" dirty="0" smtClean="0">
              <a:latin typeface="Corbel" panose="020B0503020204020204" pitchFamily="34" charset="0"/>
            </a:rPr>
            <a:t>. </a:t>
          </a:r>
          <a:endParaRPr lang="es-MX" sz="1400" dirty="0">
            <a:latin typeface="Corbel" panose="020B0503020204020204" pitchFamily="34" charset="0"/>
          </a:endParaRPr>
        </a:p>
      </dgm:t>
    </dgm:pt>
    <dgm:pt modelId="{79871010-35EA-4F65-BD8D-27BBE1066B3C}" type="parTrans" cxnId="{0A87091E-3C13-4ADF-A2C8-7D8AE1ED3FF4}">
      <dgm:prSet/>
      <dgm:spPr/>
      <dgm:t>
        <a:bodyPr/>
        <a:lstStyle/>
        <a:p>
          <a:pPr algn="l"/>
          <a:endParaRPr lang="es-MX" sz="900">
            <a:latin typeface="Arial Rounded MT Bold" panose="020F0704030504030204" pitchFamily="34" charset="0"/>
          </a:endParaRPr>
        </a:p>
      </dgm:t>
    </dgm:pt>
    <dgm:pt modelId="{E72B8B3F-917E-426D-AF5E-C0C94BFB1FDD}" type="sibTrans" cxnId="{0A87091E-3C13-4ADF-A2C8-7D8AE1ED3FF4}">
      <dgm:prSet/>
      <dgm:spPr/>
      <dgm:t>
        <a:bodyPr/>
        <a:lstStyle/>
        <a:p>
          <a:pPr algn="l"/>
          <a:endParaRPr lang="es-MX" sz="900">
            <a:latin typeface="Arial Rounded MT Bold" panose="020F0704030504030204" pitchFamily="34" charset="0"/>
          </a:endParaRPr>
        </a:p>
      </dgm:t>
    </dgm:pt>
    <dgm:pt modelId="{937661FB-71BB-4C5D-82C3-9E81CD8F5C1F}" type="pres">
      <dgm:prSet presAssocID="{6D5E5EE4-66D9-4933-8DDC-CFA0233A7962}" presName="vert0" presStyleCnt="0">
        <dgm:presLayoutVars>
          <dgm:dir/>
          <dgm:animOne val="branch"/>
          <dgm:animLvl val="lvl"/>
        </dgm:presLayoutVars>
      </dgm:prSet>
      <dgm:spPr/>
      <dgm:t>
        <a:bodyPr/>
        <a:lstStyle/>
        <a:p>
          <a:endParaRPr lang="es-MX"/>
        </a:p>
      </dgm:t>
    </dgm:pt>
    <dgm:pt modelId="{8DF2C7D0-1104-44F9-85A4-678CFCAA52D5}" type="pres">
      <dgm:prSet presAssocID="{386DE10A-7B4E-4AAB-B37D-F3462A0C56CC}" presName="thickLine" presStyleLbl="alignNode1" presStyleIdx="0" presStyleCnt="5"/>
      <dgm:spPr/>
    </dgm:pt>
    <dgm:pt modelId="{934BE954-D844-4C40-A484-E202F9DC1335}" type="pres">
      <dgm:prSet presAssocID="{386DE10A-7B4E-4AAB-B37D-F3462A0C56CC}" presName="horz1" presStyleCnt="0"/>
      <dgm:spPr/>
    </dgm:pt>
    <dgm:pt modelId="{8D4C2383-70AA-43DE-B78D-DA75EDDAFA54}" type="pres">
      <dgm:prSet presAssocID="{386DE10A-7B4E-4AAB-B37D-F3462A0C56CC}" presName="tx1" presStyleLbl="revTx" presStyleIdx="0" presStyleCnt="5"/>
      <dgm:spPr/>
      <dgm:t>
        <a:bodyPr/>
        <a:lstStyle/>
        <a:p>
          <a:endParaRPr lang="es-MX"/>
        </a:p>
      </dgm:t>
    </dgm:pt>
    <dgm:pt modelId="{5513FA1E-71CC-4D40-8651-048307017199}" type="pres">
      <dgm:prSet presAssocID="{386DE10A-7B4E-4AAB-B37D-F3462A0C56CC}" presName="vert1" presStyleCnt="0"/>
      <dgm:spPr/>
    </dgm:pt>
    <dgm:pt modelId="{DE1A2BE0-999E-43D4-AE3E-B3CD6CE8F4E1}" type="pres">
      <dgm:prSet presAssocID="{6118CF72-8684-4503-A553-3C9DE8A6E8B7}" presName="thickLine" presStyleLbl="alignNode1" presStyleIdx="1" presStyleCnt="5"/>
      <dgm:spPr/>
    </dgm:pt>
    <dgm:pt modelId="{781E4F6E-E985-4436-86FA-63E61954F835}" type="pres">
      <dgm:prSet presAssocID="{6118CF72-8684-4503-A553-3C9DE8A6E8B7}" presName="horz1" presStyleCnt="0"/>
      <dgm:spPr/>
    </dgm:pt>
    <dgm:pt modelId="{AEE6412E-57B7-41EA-BB68-5C9DF8E225BC}" type="pres">
      <dgm:prSet presAssocID="{6118CF72-8684-4503-A553-3C9DE8A6E8B7}" presName="tx1" presStyleLbl="revTx" presStyleIdx="1" presStyleCnt="5"/>
      <dgm:spPr/>
      <dgm:t>
        <a:bodyPr/>
        <a:lstStyle/>
        <a:p>
          <a:endParaRPr lang="es-MX"/>
        </a:p>
      </dgm:t>
    </dgm:pt>
    <dgm:pt modelId="{5ACEB182-57BB-413D-8133-9D4AC648856C}" type="pres">
      <dgm:prSet presAssocID="{6118CF72-8684-4503-A553-3C9DE8A6E8B7}" presName="vert1" presStyleCnt="0"/>
      <dgm:spPr/>
    </dgm:pt>
    <dgm:pt modelId="{6DEAA408-ED7E-41CC-A2A6-0ABD1A7B3E1A}" type="pres">
      <dgm:prSet presAssocID="{1793AB29-C219-44CE-B91C-C925B63CACE3}" presName="thickLine" presStyleLbl="alignNode1" presStyleIdx="2" presStyleCnt="5"/>
      <dgm:spPr/>
    </dgm:pt>
    <dgm:pt modelId="{05353094-0B2D-4283-AE07-80D8505C7070}" type="pres">
      <dgm:prSet presAssocID="{1793AB29-C219-44CE-B91C-C925B63CACE3}" presName="horz1" presStyleCnt="0"/>
      <dgm:spPr/>
    </dgm:pt>
    <dgm:pt modelId="{9D2DFBCA-09C0-42E3-A49B-1912835FCDDB}" type="pres">
      <dgm:prSet presAssocID="{1793AB29-C219-44CE-B91C-C925B63CACE3}" presName="tx1" presStyleLbl="revTx" presStyleIdx="2" presStyleCnt="5"/>
      <dgm:spPr/>
      <dgm:t>
        <a:bodyPr/>
        <a:lstStyle/>
        <a:p>
          <a:endParaRPr lang="es-MX"/>
        </a:p>
      </dgm:t>
    </dgm:pt>
    <dgm:pt modelId="{1725B45B-48D0-4674-8793-D540933373E7}" type="pres">
      <dgm:prSet presAssocID="{1793AB29-C219-44CE-B91C-C925B63CACE3}" presName="vert1" presStyleCnt="0"/>
      <dgm:spPr/>
    </dgm:pt>
    <dgm:pt modelId="{C5F8E8A8-3D8A-4BAD-9A8A-7F3428094D2E}" type="pres">
      <dgm:prSet presAssocID="{F6A2CC35-FDCA-4A11-BE28-520C8282712A}" presName="thickLine" presStyleLbl="alignNode1" presStyleIdx="3" presStyleCnt="5"/>
      <dgm:spPr/>
    </dgm:pt>
    <dgm:pt modelId="{3F17A8B8-AF4C-45C6-A9AF-0B515AA48E3E}" type="pres">
      <dgm:prSet presAssocID="{F6A2CC35-FDCA-4A11-BE28-520C8282712A}" presName="horz1" presStyleCnt="0"/>
      <dgm:spPr/>
    </dgm:pt>
    <dgm:pt modelId="{57B53323-45C5-49B0-A449-4CB5620710F3}" type="pres">
      <dgm:prSet presAssocID="{F6A2CC35-FDCA-4A11-BE28-520C8282712A}" presName="tx1" presStyleLbl="revTx" presStyleIdx="3" presStyleCnt="5"/>
      <dgm:spPr/>
      <dgm:t>
        <a:bodyPr/>
        <a:lstStyle/>
        <a:p>
          <a:endParaRPr lang="es-MX"/>
        </a:p>
      </dgm:t>
    </dgm:pt>
    <dgm:pt modelId="{AD01CDA7-ED3C-4910-B7E6-AE795024BEB3}" type="pres">
      <dgm:prSet presAssocID="{F6A2CC35-FDCA-4A11-BE28-520C8282712A}" presName="vert1" presStyleCnt="0"/>
      <dgm:spPr/>
    </dgm:pt>
    <dgm:pt modelId="{B352699A-271E-4CD7-AE47-061AC09EADB0}" type="pres">
      <dgm:prSet presAssocID="{57B01DCE-2CEE-4DF4-AA78-FDC7D2452B2A}" presName="thickLine" presStyleLbl="alignNode1" presStyleIdx="4" presStyleCnt="5"/>
      <dgm:spPr/>
    </dgm:pt>
    <dgm:pt modelId="{0E7D6CE2-D77F-46AB-8471-22C84A083B84}" type="pres">
      <dgm:prSet presAssocID="{57B01DCE-2CEE-4DF4-AA78-FDC7D2452B2A}" presName="horz1" presStyleCnt="0"/>
      <dgm:spPr/>
    </dgm:pt>
    <dgm:pt modelId="{13B5895A-A842-429B-ABB4-DE3033D661F5}" type="pres">
      <dgm:prSet presAssocID="{57B01DCE-2CEE-4DF4-AA78-FDC7D2452B2A}" presName="tx1" presStyleLbl="revTx" presStyleIdx="4" presStyleCnt="5"/>
      <dgm:spPr/>
      <dgm:t>
        <a:bodyPr/>
        <a:lstStyle/>
        <a:p>
          <a:endParaRPr lang="es-MX"/>
        </a:p>
      </dgm:t>
    </dgm:pt>
    <dgm:pt modelId="{774CF5FB-8D0A-4071-A4DC-5D9091412DAA}" type="pres">
      <dgm:prSet presAssocID="{57B01DCE-2CEE-4DF4-AA78-FDC7D2452B2A}" presName="vert1" presStyleCnt="0"/>
      <dgm:spPr/>
    </dgm:pt>
  </dgm:ptLst>
  <dgm:cxnLst>
    <dgm:cxn modelId="{D5D22F37-22C2-4E92-89A7-C39D70504E6B}" srcId="{6D5E5EE4-66D9-4933-8DDC-CFA0233A7962}" destId="{6118CF72-8684-4503-A553-3C9DE8A6E8B7}" srcOrd="1" destOrd="0" parTransId="{52EA4488-AA36-40DD-A147-7F6CBFC1BFA6}" sibTransId="{DF739E22-6497-4604-8B7B-538EDFC6DD16}"/>
    <dgm:cxn modelId="{865C3022-05ED-4FC4-B88D-4CCC43DC4ADC}" type="presOf" srcId="{386DE10A-7B4E-4AAB-B37D-F3462A0C56CC}" destId="{8D4C2383-70AA-43DE-B78D-DA75EDDAFA54}" srcOrd="0" destOrd="0" presId="urn:microsoft.com/office/officeart/2008/layout/LinedList"/>
    <dgm:cxn modelId="{FEDB25FE-6430-414A-9C38-746F780D4AB3}" type="presOf" srcId="{F6A2CC35-FDCA-4A11-BE28-520C8282712A}" destId="{57B53323-45C5-49B0-A449-4CB5620710F3}" srcOrd="0" destOrd="0" presId="urn:microsoft.com/office/officeart/2008/layout/LinedList"/>
    <dgm:cxn modelId="{25EC96E3-67B8-4D00-B6B5-EA215B4E22E6}" srcId="{6D5E5EE4-66D9-4933-8DDC-CFA0233A7962}" destId="{F6A2CC35-FDCA-4A11-BE28-520C8282712A}" srcOrd="3" destOrd="0" parTransId="{3B5D749F-C658-4961-8FAF-DF2174DCF0E7}" sibTransId="{A246E00E-8B78-4A07-842D-734190D96E0A}"/>
    <dgm:cxn modelId="{9D01AE71-EF41-40CE-857A-3E2CF040E0B9}" type="presOf" srcId="{6118CF72-8684-4503-A553-3C9DE8A6E8B7}" destId="{AEE6412E-57B7-41EA-BB68-5C9DF8E225BC}" srcOrd="0" destOrd="0" presId="urn:microsoft.com/office/officeart/2008/layout/LinedList"/>
    <dgm:cxn modelId="{1200C82E-0D6A-48E4-BEF3-290F2E974BD7}" type="presOf" srcId="{1793AB29-C219-44CE-B91C-C925B63CACE3}" destId="{9D2DFBCA-09C0-42E3-A49B-1912835FCDDB}" srcOrd="0" destOrd="0" presId="urn:microsoft.com/office/officeart/2008/layout/LinedList"/>
    <dgm:cxn modelId="{73B0E32B-5B24-453E-B562-1DE8D1B24D70}" type="presOf" srcId="{57B01DCE-2CEE-4DF4-AA78-FDC7D2452B2A}" destId="{13B5895A-A842-429B-ABB4-DE3033D661F5}" srcOrd="0" destOrd="0" presId="urn:microsoft.com/office/officeart/2008/layout/LinedList"/>
    <dgm:cxn modelId="{0AF074EF-5C8B-40C4-A590-09B25BCCC5BC}" type="presOf" srcId="{6D5E5EE4-66D9-4933-8DDC-CFA0233A7962}" destId="{937661FB-71BB-4C5D-82C3-9E81CD8F5C1F}" srcOrd="0" destOrd="0" presId="urn:microsoft.com/office/officeart/2008/layout/LinedList"/>
    <dgm:cxn modelId="{1111840F-B9A1-4BB3-989F-3083AA86F01C}" srcId="{6D5E5EE4-66D9-4933-8DDC-CFA0233A7962}" destId="{1793AB29-C219-44CE-B91C-C925B63CACE3}" srcOrd="2" destOrd="0" parTransId="{0F17546D-0BA7-4505-93FD-7A47E29A563C}" sibTransId="{9AF0C061-CAA2-48BD-B6B6-D271ECD284FA}"/>
    <dgm:cxn modelId="{1935FBE0-475C-4FC9-9A91-BE38C15E7CC2}" srcId="{6D5E5EE4-66D9-4933-8DDC-CFA0233A7962}" destId="{386DE10A-7B4E-4AAB-B37D-F3462A0C56CC}" srcOrd="0" destOrd="0" parTransId="{F9FFEA39-6868-427C-9FD2-59115743349A}" sibTransId="{8F28678D-C7D0-4D85-BBB2-9FC412DB3812}"/>
    <dgm:cxn modelId="{0A87091E-3C13-4ADF-A2C8-7D8AE1ED3FF4}" srcId="{6D5E5EE4-66D9-4933-8DDC-CFA0233A7962}" destId="{57B01DCE-2CEE-4DF4-AA78-FDC7D2452B2A}" srcOrd="4" destOrd="0" parTransId="{79871010-35EA-4F65-BD8D-27BBE1066B3C}" sibTransId="{E72B8B3F-917E-426D-AF5E-C0C94BFB1FDD}"/>
    <dgm:cxn modelId="{945159E2-304C-434D-8B6E-6B5B9DE85783}" type="presParOf" srcId="{937661FB-71BB-4C5D-82C3-9E81CD8F5C1F}" destId="{8DF2C7D0-1104-44F9-85A4-678CFCAA52D5}" srcOrd="0" destOrd="0" presId="urn:microsoft.com/office/officeart/2008/layout/LinedList"/>
    <dgm:cxn modelId="{2561D0C0-5053-4A6E-B0FB-213D0AB764A1}" type="presParOf" srcId="{937661FB-71BB-4C5D-82C3-9E81CD8F5C1F}" destId="{934BE954-D844-4C40-A484-E202F9DC1335}" srcOrd="1" destOrd="0" presId="urn:microsoft.com/office/officeart/2008/layout/LinedList"/>
    <dgm:cxn modelId="{05EE2258-4D9D-42FE-A5F0-27F2A918BC5F}" type="presParOf" srcId="{934BE954-D844-4C40-A484-E202F9DC1335}" destId="{8D4C2383-70AA-43DE-B78D-DA75EDDAFA54}" srcOrd="0" destOrd="0" presId="urn:microsoft.com/office/officeart/2008/layout/LinedList"/>
    <dgm:cxn modelId="{A3BDD790-71AA-4E78-84C9-7D3A668FB134}" type="presParOf" srcId="{934BE954-D844-4C40-A484-E202F9DC1335}" destId="{5513FA1E-71CC-4D40-8651-048307017199}" srcOrd="1" destOrd="0" presId="urn:microsoft.com/office/officeart/2008/layout/LinedList"/>
    <dgm:cxn modelId="{F8197B40-11F0-448A-A4C4-387251F34C6E}" type="presParOf" srcId="{937661FB-71BB-4C5D-82C3-9E81CD8F5C1F}" destId="{DE1A2BE0-999E-43D4-AE3E-B3CD6CE8F4E1}" srcOrd="2" destOrd="0" presId="urn:microsoft.com/office/officeart/2008/layout/LinedList"/>
    <dgm:cxn modelId="{2515B728-4A57-4FA4-B8F4-A40FB76211DE}" type="presParOf" srcId="{937661FB-71BB-4C5D-82C3-9E81CD8F5C1F}" destId="{781E4F6E-E985-4436-86FA-63E61954F835}" srcOrd="3" destOrd="0" presId="urn:microsoft.com/office/officeart/2008/layout/LinedList"/>
    <dgm:cxn modelId="{412D5DDB-5564-4298-A9E1-FBB0D8F6F87D}" type="presParOf" srcId="{781E4F6E-E985-4436-86FA-63E61954F835}" destId="{AEE6412E-57B7-41EA-BB68-5C9DF8E225BC}" srcOrd="0" destOrd="0" presId="urn:microsoft.com/office/officeart/2008/layout/LinedList"/>
    <dgm:cxn modelId="{F63E61EE-6B01-435C-8B61-E8BCC1D5B42D}" type="presParOf" srcId="{781E4F6E-E985-4436-86FA-63E61954F835}" destId="{5ACEB182-57BB-413D-8133-9D4AC648856C}" srcOrd="1" destOrd="0" presId="urn:microsoft.com/office/officeart/2008/layout/LinedList"/>
    <dgm:cxn modelId="{A965470B-B3D0-4C99-B333-40365EC16A93}" type="presParOf" srcId="{937661FB-71BB-4C5D-82C3-9E81CD8F5C1F}" destId="{6DEAA408-ED7E-41CC-A2A6-0ABD1A7B3E1A}" srcOrd="4" destOrd="0" presId="urn:microsoft.com/office/officeart/2008/layout/LinedList"/>
    <dgm:cxn modelId="{88C901CA-B21A-48BF-8DFE-4D33B7063C78}" type="presParOf" srcId="{937661FB-71BB-4C5D-82C3-9E81CD8F5C1F}" destId="{05353094-0B2D-4283-AE07-80D8505C7070}" srcOrd="5" destOrd="0" presId="urn:microsoft.com/office/officeart/2008/layout/LinedList"/>
    <dgm:cxn modelId="{E9CD4981-CCB7-41C4-B9EF-52D523CE5F5C}" type="presParOf" srcId="{05353094-0B2D-4283-AE07-80D8505C7070}" destId="{9D2DFBCA-09C0-42E3-A49B-1912835FCDDB}" srcOrd="0" destOrd="0" presId="urn:microsoft.com/office/officeart/2008/layout/LinedList"/>
    <dgm:cxn modelId="{FFF1512B-66EA-4726-8430-EC02673506F0}" type="presParOf" srcId="{05353094-0B2D-4283-AE07-80D8505C7070}" destId="{1725B45B-48D0-4674-8793-D540933373E7}" srcOrd="1" destOrd="0" presId="urn:microsoft.com/office/officeart/2008/layout/LinedList"/>
    <dgm:cxn modelId="{148BC459-FB29-4447-890B-09B44A03BB5D}" type="presParOf" srcId="{937661FB-71BB-4C5D-82C3-9E81CD8F5C1F}" destId="{C5F8E8A8-3D8A-4BAD-9A8A-7F3428094D2E}" srcOrd="6" destOrd="0" presId="urn:microsoft.com/office/officeart/2008/layout/LinedList"/>
    <dgm:cxn modelId="{3984AC9F-CE1C-424F-8116-D7D37505E1B7}" type="presParOf" srcId="{937661FB-71BB-4C5D-82C3-9E81CD8F5C1F}" destId="{3F17A8B8-AF4C-45C6-A9AF-0B515AA48E3E}" srcOrd="7" destOrd="0" presId="urn:microsoft.com/office/officeart/2008/layout/LinedList"/>
    <dgm:cxn modelId="{27BBD48C-46C6-424B-BAA2-F1FEEEDFF9B2}" type="presParOf" srcId="{3F17A8B8-AF4C-45C6-A9AF-0B515AA48E3E}" destId="{57B53323-45C5-49B0-A449-4CB5620710F3}" srcOrd="0" destOrd="0" presId="urn:microsoft.com/office/officeart/2008/layout/LinedList"/>
    <dgm:cxn modelId="{FD5395ED-A6ED-408B-8ABB-DF58C4A3DEFD}" type="presParOf" srcId="{3F17A8B8-AF4C-45C6-A9AF-0B515AA48E3E}" destId="{AD01CDA7-ED3C-4910-B7E6-AE795024BEB3}" srcOrd="1" destOrd="0" presId="urn:microsoft.com/office/officeart/2008/layout/LinedList"/>
    <dgm:cxn modelId="{250DC7D0-2482-4B7E-95C2-FA036D67483B}" type="presParOf" srcId="{937661FB-71BB-4C5D-82C3-9E81CD8F5C1F}" destId="{B352699A-271E-4CD7-AE47-061AC09EADB0}" srcOrd="8" destOrd="0" presId="urn:microsoft.com/office/officeart/2008/layout/LinedList"/>
    <dgm:cxn modelId="{9BE07FB8-F8F3-4218-B266-B39915650223}" type="presParOf" srcId="{937661FB-71BB-4C5D-82C3-9E81CD8F5C1F}" destId="{0E7D6CE2-D77F-46AB-8471-22C84A083B84}" srcOrd="9" destOrd="0" presId="urn:microsoft.com/office/officeart/2008/layout/LinedList"/>
    <dgm:cxn modelId="{9202E7EA-B8A2-4BA7-809E-E37006EBF7EA}" type="presParOf" srcId="{0E7D6CE2-D77F-46AB-8471-22C84A083B84}" destId="{13B5895A-A842-429B-ABB4-DE3033D661F5}" srcOrd="0" destOrd="0" presId="urn:microsoft.com/office/officeart/2008/layout/LinedList"/>
    <dgm:cxn modelId="{42B74208-1706-433A-9343-41AD33622679}" type="presParOf" srcId="{0E7D6CE2-D77F-46AB-8471-22C84A083B84}" destId="{774CF5FB-8D0A-4071-A4DC-5D9091412D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7F63A876-753B-4D05-AFDB-06C2A6148EA0}" type="datetimeFigureOut">
              <a:rPr lang="es-MX" smtClean="0"/>
              <a:t>14/07/2015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274209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7F63A876-753B-4D05-AFDB-06C2A6148EA0}" type="datetimeFigureOut">
              <a:rPr lang="es-MX" smtClean="0"/>
              <a:t>14/07/2015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87455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7F63A876-753B-4D05-AFDB-06C2A6148EA0}" type="datetimeFigureOut">
              <a:rPr lang="es-MX" smtClean="0"/>
              <a:t>14/07/2015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294566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7F63A876-753B-4D05-AFDB-06C2A6148EA0}" type="datetimeFigureOut">
              <a:rPr lang="es-MX" smtClean="0"/>
              <a:t>14/07/2015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58117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3A876-753B-4D05-AFDB-06C2A6148EA0}" type="datetimeFigureOut">
              <a:rPr lang="es-MX" smtClean="0"/>
              <a:t>14/07/2015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213979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7F63A876-753B-4D05-AFDB-06C2A6148EA0}" type="datetimeFigureOut">
              <a:rPr lang="es-MX" smtClean="0"/>
              <a:t>14/07/2015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210703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7F63A876-753B-4D05-AFDB-06C2A6148EA0}" type="datetimeFigureOut">
              <a:rPr lang="es-MX" smtClean="0"/>
              <a:t>14/07/2015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387563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7F63A876-753B-4D05-AFDB-06C2A6148EA0}" type="datetimeFigureOut">
              <a:rPr lang="es-MX" smtClean="0"/>
              <a:t>14/07/2015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380648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A876-753B-4D05-AFDB-06C2A6148EA0}" type="datetimeFigureOut">
              <a:rPr lang="es-MX" smtClean="0"/>
              <a:t>14/07/2015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300229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3A876-753B-4D05-AFDB-06C2A6148EA0}" type="datetimeFigureOut">
              <a:rPr lang="es-MX" smtClean="0"/>
              <a:t>14/07/2015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181921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3A876-753B-4D05-AFDB-06C2A6148EA0}" type="datetimeFigureOut">
              <a:rPr lang="es-MX" smtClean="0"/>
              <a:t>14/07/2015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B9640B1-C9D9-4A2E-B196-91F6EFE0B6EE}" type="slidenum">
              <a:rPr lang="es-MX" smtClean="0"/>
              <a:t>‹#›</a:t>
            </a:fld>
            <a:endParaRPr lang="es-MX"/>
          </a:p>
        </p:txBody>
      </p:sp>
    </p:spTree>
    <p:extLst>
      <p:ext uri="{BB962C8B-B14F-4D97-AF65-F5344CB8AC3E}">
        <p14:creationId xmlns:p14="http://schemas.microsoft.com/office/powerpoint/2010/main" val="255159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A876-753B-4D05-AFDB-06C2A6148EA0}" type="datetimeFigureOut">
              <a:rPr lang="es-MX" smtClean="0"/>
              <a:t>14/07/2015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640B1-C9D9-4A2E-B196-91F6EFE0B6EE}" type="slidenum">
              <a:rPr lang="es-MX" smtClean="0"/>
              <a:t>‹#›</a:t>
            </a:fld>
            <a:endParaRPr lang="es-MX"/>
          </a:p>
        </p:txBody>
      </p:sp>
    </p:spTree>
    <p:extLst>
      <p:ext uri="{BB962C8B-B14F-4D97-AF65-F5344CB8AC3E}">
        <p14:creationId xmlns:p14="http://schemas.microsoft.com/office/powerpoint/2010/main" val="29748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077" y="197168"/>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latin typeface="Berlin Sans FB Demi" panose="020E0802020502020306" pitchFamily="34" charset="0"/>
            </a:endParaRPr>
          </a:p>
        </p:txBody>
      </p:sp>
      <p:sp>
        <p:nvSpPr>
          <p:cNvPr id="5" name="Rounded Rectangle 4"/>
          <p:cNvSpPr/>
          <p:nvPr/>
        </p:nvSpPr>
        <p:spPr>
          <a:xfrm>
            <a:off x="468970" y="685608"/>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latin typeface="Berlin Sans FB Demi" panose="020E0802020502020306" pitchFamily="34" charset="0"/>
            </a:endParaRPr>
          </a:p>
        </p:txBody>
      </p:sp>
      <p:sp>
        <p:nvSpPr>
          <p:cNvPr id="6" name="Rounded Rectangle 5"/>
          <p:cNvSpPr/>
          <p:nvPr/>
        </p:nvSpPr>
        <p:spPr>
          <a:xfrm>
            <a:off x="457077" y="1221260"/>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latin typeface="Berlin Sans FB Demi" panose="020E0802020502020306" pitchFamily="34" charset="0"/>
            </a:endParaRPr>
          </a:p>
        </p:txBody>
      </p:sp>
      <p:sp>
        <p:nvSpPr>
          <p:cNvPr id="7" name="Rounded Rectangle 6"/>
          <p:cNvSpPr/>
          <p:nvPr/>
        </p:nvSpPr>
        <p:spPr>
          <a:xfrm>
            <a:off x="444469" y="1759448"/>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latin typeface="Berlin Sans FB Demi" panose="020E0802020502020306" pitchFamily="34" charset="0"/>
            </a:endParaRPr>
          </a:p>
        </p:txBody>
      </p:sp>
      <p:sp>
        <p:nvSpPr>
          <p:cNvPr id="8" name="Rounded Rectangle 7"/>
          <p:cNvSpPr/>
          <p:nvPr/>
        </p:nvSpPr>
        <p:spPr>
          <a:xfrm>
            <a:off x="457077" y="2281118"/>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latin typeface="Berlin Sans FB Demi" panose="020E0802020502020306" pitchFamily="34" charset="0"/>
            </a:endParaRPr>
          </a:p>
        </p:txBody>
      </p:sp>
      <p:sp>
        <p:nvSpPr>
          <p:cNvPr id="9" name="Rounded Rectangle 8"/>
          <p:cNvSpPr/>
          <p:nvPr/>
        </p:nvSpPr>
        <p:spPr>
          <a:xfrm>
            <a:off x="468970" y="2806574"/>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latin typeface="Berlin Sans FB Demi" panose="020E0802020502020306" pitchFamily="34" charset="0"/>
            </a:endParaRPr>
          </a:p>
        </p:txBody>
      </p:sp>
      <p:sp>
        <p:nvSpPr>
          <p:cNvPr id="10" name="Rounded Rectangle 9"/>
          <p:cNvSpPr/>
          <p:nvPr/>
        </p:nvSpPr>
        <p:spPr>
          <a:xfrm>
            <a:off x="3518164" y="170502"/>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latin typeface="Berlin Sans FB Demi" panose="020E0802020502020306" pitchFamily="34" charset="0"/>
            </a:endParaRPr>
          </a:p>
        </p:txBody>
      </p:sp>
      <p:sp>
        <p:nvSpPr>
          <p:cNvPr id="11" name="Rounded Rectangle 10"/>
          <p:cNvSpPr/>
          <p:nvPr/>
        </p:nvSpPr>
        <p:spPr>
          <a:xfrm>
            <a:off x="3518163" y="695881"/>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latin typeface="Berlin Sans FB Demi" panose="020E0802020502020306" pitchFamily="34" charset="0"/>
            </a:endParaRPr>
          </a:p>
        </p:txBody>
      </p:sp>
      <p:sp>
        <p:nvSpPr>
          <p:cNvPr id="12" name="Rounded Rectangle 11"/>
          <p:cNvSpPr/>
          <p:nvPr/>
        </p:nvSpPr>
        <p:spPr>
          <a:xfrm>
            <a:off x="3518163" y="1221260"/>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sz="1300">
              <a:latin typeface="Berlin Sans FB Demi" panose="020E0802020502020306" pitchFamily="34" charset="0"/>
            </a:endParaRPr>
          </a:p>
        </p:txBody>
      </p:sp>
      <p:sp>
        <p:nvSpPr>
          <p:cNvPr id="13" name="Rounded Rectangle 12"/>
          <p:cNvSpPr/>
          <p:nvPr/>
        </p:nvSpPr>
        <p:spPr>
          <a:xfrm>
            <a:off x="3518162" y="1746639"/>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sz="1300">
              <a:latin typeface="Berlin Sans FB Demi" panose="020E0802020502020306" pitchFamily="34" charset="0"/>
            </a:endParaRPr>
          </a:p>
        </p:txBody>
      </p:sp>
      <p:sp>
        <p:nvSpPr>
          <p:cNvPr id="14" name="Rounded Rectangle 13"/>
          <p:cNvSpPr/>
          <p:nvPr/>
        </p:nvSpPr>
        <p:spPr>
          <a:xfrm>
            <a:off x="3518163" y="2256857"/>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sz="1300">
              <a:latin typeface="Berlin Sans FB Demi" panose="020E0802020502020306" pitchFamily="34" charset="0"/>
            </a:endParaRPr>
          </a:p>
        </p:txBody>
      </p:sp>
      <p:sp>
        <p:nvSpPr>
          <p:cNvPr id="15" name="Rounded Rectangle 14"/>
          <p:cNvSpPr/>
          <p:nvPr/>
        </p:nvSpPr>
        <p:spPr>
          <a:xfrm>
            <a:off x="3518162" y="2782236"/>
            <a:ext cx="2093495" cy="37702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sz="1300">
              <a:latin typeface="Berlin Sans FB Demi" panose="020E0802020502020306" pitchFamily="34" charset="0"/>
            </a:endParaRPr>
          </a:p>
        </p:txBody>
      </p:sp>
      <p:sp>
        <p:nvSpPr>
          <p:cNvPr id="16" name="TextBox 15"/>
          <p:cNvSpPr txBox="1"/>
          <p:nvPr/>
        </p:nvSpPr>
        <p:spPr>
          <a:xfrm>
            <a:off x="468970" y="216657"/>
            <a:ext cx="2174283" cy="292388"/>
          </a:xfrm>
          <a:prstGeom prst="rect">
            <a:avLst/>
          </a:prstGeom>
          <a:noFill/>
        </p:spPr>
        <p:txBody>
          <a:bodyPr wrap="square" rtlCol="0">
            <a:spAutoFit/>
          </a:bodyPr>
          <a:lstStyle/>
          <a:p>
            <a:r>
              <a:rPr lang="es-MX" sz="1300" dirty="0" smtClean="0">
                <a:latin typeface="Berlin Sans FB Demi" panose="020E0802020502020306" pitchFamily="34" charset="0"/>
              </a:rPr>
              <a:t>Cochera doble o individual</a:t>
            </a:r>
            <a:endParaRPr lang="es-MX" sz="1300" dirty="0">
              <a:latin typeface="Berlin Sans FB Demi" panose="020E0802020502020306" pitchFamily="34" charset="0"/>
            </a:endParaRPr>
          </a:p>
        </p:txBody>
      </p:sp>
      <p:sp>
        <p:nvSpPr>
          <p:cNvPr id="17" name="TextBox 16"/>
          <p:cNvSpPr txBox="1"/>
          <p:nvPr/>
        </p:nvSpPr>
        <p:spPr>
          <a:xfrm>
            <a:off x="490604" y="731869"/>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Recibidor</a:t>
            </a:r>
            <a:endParaRPr lang="es-MX" sz="1300" dirty="0">
              <a:latin typeface="Berlin Sans FB Demi" panose="020E0802020502020306" pitchFamily="34" charset="0"/>
            </a:endParaRPr>
          </a:p>
        </p:txBody>
      </p:sp>
      <p:sp>
        <p:nvSpPr>
          <p:cNvPr id="18" name="TextBox 17"/>
          <p:cNvSpPr txBox="1"/>
          <p:nvPr/>
        </p:nvSpPr>
        <p:spPr>
          <a:xfrm>
            <a:off x="468970" y="1256715"/>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Sala - comedor</a:t>
            </a:r>
            <a:endParaRPr lang="es-MX" sz="1300" dirty="0">
              <a:latin typeface="Berlin Sans FB Demi" panose="020E0802020502020306" pitchFamily="34" charset="0"/>
            </a:endParaRPr>
          </a:p>
        </p:txBody>
      </p:sp>
      <p:sp>
        <p:nvSpPr>
          <p:cNvPr id="19" name="TextBox 18"/>
          <p:cNvSpPr txBox="1"/>
          <p:nvPr/>
        </p:nvSpPr>
        <p:spPr>
          <a:xfrm>
            <a:off x="460061" y="1817625"/>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Cocina</a:t>
            </a:r>
            <a:endParaRPr lang="es-MX" sz="1300" dirty="0">
              <a:latin typeface="Berlin Sans FB Demi" panose="020E0802020502020306" pitchFamily="34" charset="0"/>
            </a:endParaRPr>
          </a:p>
        </p:txBody>
      </p:sp>
      <p:sp>
        <p:nvSpPr>
          <p:cNvPr id="20" name="TextBox 19"/>
          <p:cNvSpPr txBox="1"/>
          <p:nvPr/>
        </p:nvSpPr>
        <p:spPr>
          <a:xfrm>
            <a:off x="449175" y="2316869"/>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Baño de visitas</a:t>
            </a:r>
            <a:endParaRPr lang="es-MX" sz="1300" dirty="0">
              <a:latin typeface="Berlin Sans FB Demi" panose="020E0802020502020306" pitchFamily="34" charset="0"/>
            </a:endParaRPr>
          </a:p>
        </p:txBody>
      </p:sp>
      <p:sp>
        <p:nvSpPr>
          <p:cNvPr id="21" name="TextBox 20"/>
          <p:cNvSpPr txBox="1"/>
          <p:nvPr/>
        </p:nvSpPr>
        <p:spPr>
          <a:xfrm>
            <a:off x="457074" y="2844085"/>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Estancia</a:t>
            </a:r>
            <a:endParaRPr lang="es-MX" sz="1300" dirty="0">
              <a:latin typeface="Berlin Sans FB Demi" panose="020E0802020502020306" pitchFamily="34" charset="0"/>
            </a:endParaRPr>
          </a:p>
        </p:txBody>
      </p:sp>
      <p:sp>
        <p:nvSpPr>
          <p:cNvPr id="22" name="TextBox 21"/>
          <p:cNvSpPr txBox="1"/>
          <p:nvPr/>
        </p:nvSpPr>
        <p:spPr>
          <a:xfrm>
            <a:off x="3544210" y="218161"/>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Sala de televisión</a:t>
            </a:r>
            <a:endParaRPr lang="es-MX" sz="1300" dirty="0">
              <a:latin typeface="Berlin Sans FB Demi" panose="020E0802020502020306" pitchFamily="34" charset="0"/>
            </a:endParaRPr>
          </a:p>
        </p:txBody>
      </p:sp>
      <p:sp>
        <p:nvSpPr>
          <p:cNvPr id="23" name="TextBox 22"/>
          <p:cNvSpPr txBox="1"/>
          <p:nvPr/>
        </p:nvSpPr>
        <p:spPr>
          <a:xfrm>
            <a:off x="3518162" y="732502"/>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2 a 4 recámaras</a:t>
            </a:r>
            <a:endParaRPr lang="es-MX" sz="1300" dirty="0">
              <a:latin typeface="Berlin Sans FB Demi" panose="020E0802020502020306" pitchFamily="34" charset="0"/>
            </a:endParaRPr>
          </a:p>
        </p:txBody>
      </p:sp>
      <p:sp>
        <p:nvSpPr>
          <p:cNvPr id="24" name="TextBox 23"/>
          <p:cNvSpPr txBox="1"/>
          <p:nvPr/>
        </p:nvSpPr>
        <p:spPr>
          <a:xfrm>
            <a:off x="3518162" y="1268224"/>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Baños comunes</a:t>
            </a:r>
            <a:endParaRPr lang="es-MX" sz="1300" dirty="0">
              <a:latin typeface="Berlin Sans FB Demi" panose="020E0802020502020306" pitchFamily="34" charset="0"/>
            </a:endParaRPr>
          </a:p>
        </p:txBody>
      </p:sp>
      <p:sp>
        <p:nvSpPr>
          <p:cNvPr id="25" name="TextBox 24"/>
          <p:cNvSpPr txBox="1"/>
          <p:nvPr/>
        </p:nvSpPr>
        <p:spPr>
          <a:xfrm>
            <a:off x="3518162" y="1789576"/>
            <a:ext cx="2489968" cy="276999"/>
          </a:xfrm>
          <a:prstGeom prst="rect">
            <a:avLst/>
          </a:prstGeom>
          <a:noFill/>
        </p:spPr>
        <p:txBody>
          <a:bodyPr wrap="square" rtlCol="0">
            <a:spAutoFit/>
          </a:bodyPr>
          <a:lstStyle/>
          <a:p>
            <a:r>
              <a:rPr lang="es-MX" sz="1200" dirty="0" smtClean="0">
                <a:latin typeface="Berlin Sans FB Demi" panose="020E0802020502020306" pitchFamily="34" charset="0"/>
              </a:rPr>
              <a:t>Baños en 1 o más recámaras</a:t>
            </a:r>
            <a:endParaRPr lang="es-MX" sz="1200" dirty="0">
              <a:latin typeface="Berlin Sans FB Demi" panose="020E0802020502020306" pitchFamily="34" charset="0"/>
            </a:endParaRPr>
          </a:p>
        </p:txBody>
      </p:sp>
      <p:sp>
        <p:nvSpPr>
          <p:cNvPr id="26" name="TextBox 25"/>
          <p:cNvSpPr txBox="1"/>
          <p:nvPr/>
        </p:nvSpPr>
        <p:spPr>
          <a:xfrm>
            <a:off x="3529048" y="2296907"/>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Centro de lavado</a:t>
            </a:r>
            <a:endParaRPr lang="es-MX" sz="1300" dirty="0">
              <a:latin typeface="Berlin Sans FB Demi" panose="020E0802020502020306" pitchFamily="34" charset="0"/>
            </a:endParaRPr>
          </a:p>
        </p:txBody>
      </p:sp>
      <p:sp>
        <p:nvSpPr>
          <p:cNvPr id="27" name="TextBox 26"/>
          <p:cNvSpPr txBox="1"/>
          <p:nvPr/>
        </p:nvSpPr>
        <p:spPr>
          <a:xfrm>
            <a:off x="3518162" y="2836666"/>
            <a:ext cx="2841172" cy="292388"/>
          </a:xfrm>
          <a:prstGeom prst="rect">
            <a:avLst/>
          </a:prstGeom>
          <a:noFill/>
        </p:spPr>
        <p:txBody>
          <a:bodyPr wrap="square" rtlCol="0">
            <a:spAutoFit/>
          </a:bodyPr>
          <a:lstStyle/>
          <a:p>
            <a:r>
              <a:rPr lang="es-MX" sz="1300" dirty="0" smtClean="0">
                <a:latin typeface="Berlin Sans FB Demi" panose="020E0802020502020306" pitchFamily="34" charset="0"/>
              </a:rPr>
              <a:t>Patio trasero o terraza</a:t>
            </a:r>
            <a:endParaRPr lang="es-MX" sz="1300" dirty="0">
              <a:latin typeface="Berlin Sans FB Demi" panose="020E0802020502020306" pitchFamily="34" charset="0"/>
            </a:endParaRPr>
          </a:p>
        </p:txBody>
      </p:sp>
      <p:pic>
        <p:nvPicPr>
          <p:cNvPr id="28" name="Picture 27"/>
          <p:cNvPicPr>
            <a:picLocks noChangeAspect="1"/>
          </p:cNvPicPr>
          <p:nvPr/>
        </p:nvPicPr>
        <p:blipFill>
          <a:blip r:embed="rId2"/>
          <a:stretch>
            <a:fillRect/>
          </a:stretch>
        </p:blipFill>
        <p:spPr>
          <a:xfrm>
            <a:off x="122118" y="176891"/>
            <a:ext cx="322351" cy="309194"/>
          </a:xfrm>
          <a:prstGeom prst="rect">
            <a:avLst/>
          </a:prstGeom>
        </p:spPr>
      </p:pic>
      <p:pic>
        <p:nvPicPr>
          <p:cNvPr id="29" name="Picture 28"/>
          <p:cNvPicPr>
            <a:picLocks noChangeAspect="1"/>
          </p:cNvPicPr>
          <p:nvPr/>
        </p:nvPicPr>
        <p:blipFill>
          <a:blip r:embed="rId2"/>
          <a:stretch>
            <a:fillRect/>
          </a:stretch>
        </p:blipFill>
        <p:spPr>
          <a:xfrm>
            <a:off x="122118" y="698185"/>
            <a:ext cx="322351" cy="309194"/>
          </a:xfrm>
          <a:prstGeom prst="rect">
            <a:avLst/>
          </a:prstGeom>
        </p:spPr>
      </p:pic>
      <p:pic>
        <p:nvPicPr>
          <p:cNvPr id="30" name="Picture 29"/>
          <p:cNvPicPr>
            <a:picLocks noChangeAspect="1"/>
          </p:cNvPicPr>
          <p:nvPr/>
        </p:nvPicPr>
        <p:blipFill>
          <a:blip r:embed="rId2"/>
          <a:stretch>
            <a:fillRect/>
          </a:stretch>
        </p:blipFill>
        <p:spPr>
          <a:xfrm>
            <a:off x="122383" y="1213340"/>
            <a:ext cx="322351" cy="309194"/>
          </a:xfrm>
          <a:prstGeom prst="rect">
            <a:avLst/>
          </a:prstGeom>
        </p:spPr>
      </p:pic>
      <p:pic>
        <p:nvPicPr>
          <p:cNvPr id="31" name="Picture 30"/>
          <p:cNvPicPr>
            <a:picLocks noChangeAspect="1"/>
          </p:cNvPicPr>
          <p:nvPr/>
        </p:nvPicPr>
        <p:blipFill>
          <a:blip r:embed="rId2"/>
          <a:stretch>
            <a:fillRect/>
          </a:stretch>
        </p:blipFill>
        <p:spPr>
          <a:xfrm>
            <a:off x="122382" y="1734634"/>
            <a:ext cx="322351" cy="309194"/>
          </a:xfrm>
          <a:prstGeom prst="rect">
            <a:avLst/>
          </a:prstGeom>
        </p:spPr>
      </p:pic>
      <p:pic>
        <p:nvPicPr>
          <p:cNvPr id="32" name="Picture 31"/>
          <p:cNvPicPr>
            <a:picLocks noChangeAspect="1"/>
          </p:cNvPicPr>
          <p:nvPr/>
        </p:nvPicPr>
        <p:blipFill>
          <a:blip r:embed="rId2"/>
          <a:stretch>
            <a:fillRect/>
          </a:stretch>
        </p:blipFill>
        <p:spPr>
          <a:xfrm>
            <a:off x="108637" y="2278127"/>
            <a:ext cx="322351" cy="309194"/>
          </a:xfrm>
          <a:prstGeom prst="rect">
            <a:avLst/>
          </a:prstGeom>
        </p:spPr>
      </p:pic>
      <p:pic>
        <p:nvPicPr>
          <p:cNvPr id="33" name="Picture 32"/>
          <p:cNvPicPr>
            <a:picLocks noChangeAspect="1"/>
          </p:cNvPicPr>
          <p:nvPr/>
        </p:nvPicPr>
        <p:blipFill>
          <a:blip r:embed="rId2"/>
          <a:stretch>
            <a:fillRect/>
          </a:stretch>
        </p:blipFill>
        <p:spPr>
          <a:xfrm>
            <a:off x="122118" y="2814289"/>
            <a:ext cx="322351" cy="309194"/>
          </a:xfrm>
          <a:prstGeom prst="rect">
            <a:avLst/>
          </a:prstGeom>
        </p:spPr>
      </p:pic>
      <p:pic>
        <p:nvPicPr>
          <p:cNvPr id="34" name="Picture 33"/>
          <p:cNvPicPr>
            <a:picLocks noChangeAspect="1"/>
          </p:cNvPicPr>
          <p:nvPr/>
        </p:nvPicPr>
        <p:blipFill>
          <a:blip r:embed="rId2"/>
          <a:stretch>
            <a:fillRect/>
          </a:stretch>
        </p:blipFill>
        <p:spPr>
          <a:xfrm>
            <a:off x="3183204" y="180577"/>
            <a:ext cx="322351" cy="309194"/>
          </a:xfrm>
          <a:prstGeom prst="rect">
            <a:avLst/>
          </a:prstGeom>
        </p:spPr>
      </p:pic>
      <p:pic>
        <p:nvPicPr>
          <p:cNvPr id="35" name="Picture 34"/>
          <p:cNvPicPr>
            <a:picLocks noChangeAspect="1"/>
          </p:cNvPicPr>
          <p:nvPr/>
        </p:nvPicPr>
        <p:blipFill>
          <a:blip r:embed="rId2"/>
          <a:stretch>
            <a:fillRect/>
          </a:stretch>
        </p:blipFill>
        <p:spPr>
          <a:xfrm>
            <a:off x="3184344" y="730801"/>
            <a:ext cx="322351" cy="309194"/>
          </a:xfrm>
          <a:prstGeom prst="rect">
            <a:avLst/>
          </a:prstGeom>
        </p:spPr>
      </p:pic>
      <p:pic>
        <p:nvPicPr>
          <p:cNvPr id="36" name="Picture 35"/>
          <p:cNvPicPr>
            <a:picLocks noChangeAspect="1"/>
          </p:cNvPicPr>
          <p:nvPr/>
        </p:nvPicPr>
        <p:blipFill>
          <a:blip r:embed="rId2"/>
          <a:stretch>
            <a:fillRect/>
          </a:stretch>
        </p:blipFill>
        <p:spPr>
          <a:xfrm>
            <a:off x="3183203" y="1230055"/>
            <a:ext cx="322351" cy="309194"/>
          </a:xfrm>
          <a:prstGeom prst="rect">
            <a:avLst/>
          </a:prstGeom>
        </p:spPr>
      </p:pic>
      <p:pic>
        <p:nvPicPr>
          <p:cNvPr id="37" name="Picture 36"/>
          <p:cNvPicPr>
            <a:picLocks noChangeAspect="1"/>
          </p:cNvPicPr>
          <p:nvPr/>
        </p:nvPicPr>
        <p:blipFill>
          <a:blip r:embed="rId2"/>
          <a:stretch>
            <a:fillRect/>
          </a:stretch>
        </p:blipFill>
        <p:spPr>
          <a:xfrm>
            <a:off x="3183203" y="1773478"/>
            <a:ext cx="322351" cy="309194"/>
          </a:xfrm>
          <a:prstGeom prst="rect">
            <a:avLst/>
          </a:prstGeom>
        </p:spPr>
      </p:pic>
      <p:pic>
        <p:nvPicPr>
          <p:cNvPr id="38" name="Picture 37"/>
          <p:cNvPicPr>
            <a:picLocks noChangeAspect="1"/>
          </p:cNvPicPr>
          <p:nvPr/>
        </p:nvPicPr>
        <p:blipFill>
          <a:blip r:embed="rId2"/>
          <a:stretch>
            <a:fillRect/>
          </a:stretch>
        </p:blipFill>
        <p:spPr>
          <a:xfrm>
            <a:off x="3183208" y="2315035"/>
            <a:ext cx="322351" cy="309194"/>
          </a:xfrm>
          <a:prstGeom prst="rect">
            <a:avLst/>
          </a:prstGeom>
        </p:spPr>
      </p:pic>
      <p:pic>
        <p:nvPicPr>
          <p:cNvPr id="39" name="Picture 38"/>
          <p:cNvPicPr>
            <a:picLocks noChangeAspect="1"/>
          </p:cNvPicPr>
          <p:nvPr/>
        </p:nvPicPr>
        <p:blipFill>
          <a:blip r:embed="rId2"/>
          <a:stretch>
            <a:fillRect/>
          </a:stretch>
        </p:blipFill>
        <p:spPr>
          <a:xfrm>
            <a:off x="3170601" y="2814289"/>
            <a:ext cx="322351" cy="309194"/>
          </a:xfrm>
          <a:prstGeom prst="rect">
            <a:avLst/>
          </a:prstGeom>
        </p:spPr>
      </p:pic>
    </p:spTree>
    <p:extLst>
      <p:ext uri="{BB962C8B-B14F-4D97-AF65-F5344CB8AC3E}">
        <p14:creationId xmlns:p14="http://schemas.microsoft.com/office/powerpoint/2010/main" val="359515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314334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254343" y="206829"/>
            <a:ext cx="1796143" cy="923330"/>
          </a:xfrm>
          <a:prstGeom prst="rect">
            <a:avLst/>
          </a:prstGeom>
          <a:noFill/>
        </p:spPr>
        <p:txBody>
          <a:bodyPr wrap="square" rtlCol="0">
            <a:spAutoFit/>
          </a:bodyPr>
          <a:lstStyle/>
          <a:p>
            <a:r>
              <a:rPr lang="es-MX" dirty="0" smtClean="0"/>
              <a:t>493915087</a:t>
            </a:r>
          </a:p>
          <a:p>
            <a:r>
              <a:rPr lang="es-MX" dirty="0" smtClean="0"/>
              <a:t>469842359</a:t>
            </a:r>
          </a:p>
          <a:p>
            <a:r>
              <a:rPr lang="es-MX" dirty="0"/>
              <a:t>493533923</a:t>
            </a:r>
          </a:p>
        </p:txBody>
      </p:sp>
      <p:sp>
        <p:nvSpPr>
          <p:cNvPr id="4" name="TextBox 3"/>
          <p:cNvSpPr txBox="1"/>
          <p:nvPr/>
        </p:nvSpPr>
        <p:spPr>
          <a:xfrm>
            <a:off x="3962400" y="1360714"/>
            <a:ext cx="2656114" cy="369332"/>
          </a:xfrm>
          <a:prstGeom prst="rect">
            <a:avLst/>
          </a:prstGeom>
          <a:noFill/>
        </p:spPr>
        <p:txBody>
          <a:bodyPr wrap="square" rtlCol="0">
            <a:spAutoFit/>
          </a:bodyPr>
          <a:lstStyle/>
          <a:p>
            <a:pPr algn="ctr"/>
            <a:r>
              <a:rPr lang="es-MX" dirty="0" smtClean="0">
                <a:solidFill>
                  <a:schemeClr val="bg1"/>
                </a:solidFill>
                <a:latin typeface="Arial Rounded MT Bold" panose="020F0704030504030204" pitchFamily="34" charset="0"/>
              </a:rPr>
              <a:t>Promoción</a:t>
            </a:r>
            <a:endParaRPr lang="es-MX"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59875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85750" y="364671"/>
            <a:ext cx="1104900" cy="838200"/>
          </a:xfrm>
          <a:prstGeom prst="rect">
            <a:avLst/>
          </a:prstGeom>
        </p:spPr>
      </p:pic>
      <p:sp>
        <p:nvSpPr>
          <p:cNvPr id="5" name="Rounded Rectangle 4"/>
          <p:cNvSpPr/>
          <p:nvPr/>
        </p:nvSpPr>
        <p:spPr>
          <a:xfrm>
            <a:off x="1390651" y="375557"/>
            <a:ext cx="5783036" cy="838200"/>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900" dirty="0" smtClean="0">
              <a:latin typeface="Arial" panose="020B0604020202020204" pitchFamily="34" charset="0"/>
              <a:ea typeface="Calibri" panose="020F0502020204030204" pitchFamily="34" charset="0"/>
            </a:endParaRPr>
          </a:p>
          <a:p>
            <a:r>
              <a:rPr lang="es-ES" sz="1000" dirty="0" smtClean="0">
                <a:latin typeface="Arial" panose="020B0604020202020204" pitchFamily="34" charset="0"/>
                <a:ea typeface="Calibri" panose="020F0502020204030204" pitchFamily="34" charset="0"/>
              </a:rPr>
              <a:t>En </a:t>
            </a:r>
            <a:r>
              <a:rPr lang="es-ES" sz="1000" dirty="0">
                <a:latin typeface="Arial" panose="020B0604020202020204" pitchFamily="34" charset="0"/>
                <a:ea typeface="Calibri" panose="020F0502020204030204" pitchFamily="34" charset="0"/>
              </a:rPr>
              <a:t>resumen, los asesores cumplen dos funciones principales: </a:t>
            </a:r>
            <a:r>
              <a:rPr lang="es-ES" sz="1000" b="1" dirty="0">
                <a:latin typeface="Arial" panose="020B0604020202020204" pitchFamily="34" charset="0"/>
                <a:ea typeface="Calibri" panose="020F0502020204030204" pitchFamily="34" charset="0"/>
              </a:rPr>
              <a:t>por un lado encontrar personas morales o físicas, con necesidad de vender o rentar un inmueble, y por otro lado encontrar personas morales o físicas, con necesidad de comprar o arrendar un inmueble, ponerlos en contacto y cerrar la operación de tal forma que ambas partes se sientan satisfechos con el resultado final de la </a:t>
            </a:r>
            <a:r>
              <a:rPr lang="es-ES" sz="1000" b="1" dirty="0" smtClean="0">
                <a:latin typeface="Arial" panose="020B0604020202020204" pitchFamily="34" charset="0"/>
                <a:ea typeface="Calibri" panose="020F0502020204030204" pitchFamily="34" charset="0"/>
              </a:rPr>
              <a:t>negociación.</a:t>
            </a:r>
            <a:endParaRPr lang="es-MX" sz="1000" dirty="0"/>
          </a:p>
          <a:p>
            <a:pPr algn="ctr"/>
            <a:endParaRPr lang="es-MX" sz="1000" dirty="0"/>
          </a:p>
        </p:txBody>
      </p:sp>
    </p:spTree>
    <p:extLst>
      <p:ext uri="{BB962C8B-B14F-4D97-AF65-F5344CB8AC3E}">
        <p14:creationId xmlns:p14="http://schemas.microsoft.com/office/powerpoint/2010/main" val="176522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che1.asset-cache.net/xc/468146683.jpg?v=2&amp;c=IWSAsset&amp;k=2&amp;d=5k0isroQmcX-moC-DVgm2b97OZ2tmAp38342VWHpalocM5Pyqx9vuMWyYCgsOpN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657" y="135618"/>
            <a:ext cx="3943350" cy="3943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79403" y="4158342"/>
            <a:ext cx="1251857" cy="369332"/>
          </a:xfrm>
          <a:prstGeom prst="rect">
            <a:avLst/>
          </a:prstGeom>
          <a:noFill/>
        </p:spPr>
        <p:txBody>
          <a:bodyPr wrap="square" rtlCol="0">
            <a:spAutoFit/>
          </a:bodyPr>
          <a:lstStyle/>
          <a:p>
            <a:r>
              <a:rPr lang="es-MX" dirty="0"/>
              <a:t>468146683</a:t>
            </a:r>
          </a:p>
        </p:txBody>
      </p:sp>
      <p:pic>
        <p:nvPicPr>
          <p:cNvPr id="7" name="Picture 6"/>
          <p:cNvPicPr>
            <a:picLocks noChangeAspect="1"/>
          </p:cNvPicPr>
          <p:nvPr/>
        </p:nvPicPr>
        <p:blipFill>
          <a:blip r:embed="rId3"/>
          <a:stretch>
            <a:fillRect/>
          </a:stretch>
        </p:blipFill>
        <p:spPr>
          <a:xfrm>
            <a:off x="249011" y="338365"/>
            <a:ext cx="723900" cy="723900"/>
          </a:xfrm>
          <a:prstGeom prst="rect">
            <a:avLst/>
          </a:prstGeom>
        </p:spPr>
      </p:pic>
      <p:pic>
        <p:nvPicPr>
          <p:cNvPr id="8" name="Picture 7"/>
          <p:cNvPicPr>
            <a:picLocks noChangeAspect="1"/>
          </p:cNvPicPr>
          <p:nvPr/>
        </p:nvPicPr>
        <p:blipFill>
          <a:blip r:embed="rId4"/>
          <a:stretch>
            <a:fillRect/>
          </a:stretch>
        </p:blipFill>
        <p:spPr>
          <a:xfrm>
            <a:off x="249011" y="1483859"/>
            <a:ext cx="754224" cy="725941"/>
          </a:xfrm>
          <a:prstGeom prst="rect">
            <a:avLst/>
          </a:prstGeom>
        </p:spPr>
      </p:pic>
      <p:sp>
        <p:nvSpPr>
          <p:cNvPr id="9" name="Rounded Rectangle 8"/>
          <p:cNvSpPr/>
          <p:nvPr/>
        </p:nvSpPr>
        <p:spPr>
          <a:xfrm>
            <a:off x="1092653" y="338365"/>
            <a:ext cx="4371976" cy="723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500" dirty="0">
                <a:latin typeface="Arial" panose="020B0604020202020204" pitchFamily="34" charset="0"/>
                <a:cs typeface="Arial" panose="020B0604020202020204" pitchFamily="34" charset="0"/>
              </a:rPr>
              <a:t>Para el caso de las operaciones de compra-venta, el monto de la comisión equivale del 3% al 5% del valor de cierre de la </a:t>
            </a:r>
            <a:r>
              <a:rPr lang="es-ES" sz="1500" dirty="0" smtClean="0">
                <a:latin typeface="Arial" panose="020B0604020202020204" pitchFamily="34" charset="0"/>
                <a:cs typeface="Arial" panose="020B0604020202020204" pitchFamily="34" charset="0"/>
              </a:rPr>
              <a:t>operación.</a:t>
            </a:r>
            <a:endParaRPr lang="es-MX" sz="1500" dirty="0">
              <a:latin typeface="Arial" panose="020B0604020202020204" pitchFamily="34" charset="0"/>
              <a:cs typeface="Arial" panose="020B0604020202020204" pitchFamily="34" charset="0"/>
            </a:endParaRPr>
          </a:p>
        </p:txBody>
      </p:sp>
      <p:sp>
        <p:nvSpPr>
          <p:cNvPr id="10" name="Rounded Rectangle 9"/>
          <p:cNvSpPr/>
          <p:nvPr/>
        </p:nvSpPr>
        <p:spPr>
          <a:xfrm>
            <a:off x="1092654" y="1485900"/>
            <a:ext cx="4371975" cy="723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500" dirty="0">
                <a:latin typeface="Arial" panose="020B0604020202020204" pitchFamily="34" charset="0"/>
                <a:cs typeface="Arial" panose="020B0604020202020204" pitchFamily="34" charset="0"/>
              </a:rPr>
              <a:t>Para el caso de operaciones de renta, el monto de la comisión resulta de aplicar el siguiente </a:t>
            </a:r>
            <a:r>
              <a:rPr lang="es-ES" sz="1500" dirty="0" smtClean="0">
                <a:latin typeface="Arial" panose="020B0604020202020204" pitchFamily="34" charset="0"/>
                <a:cs typeface="Arial" panose="020B0604020202020204" pitchFamily="34" charset="0"/>
              </a:rPr>
              <a:t>esquema:</a:t>
            </a:r>
            <a:endParaRPr lang="es-MX" sz="1500" dirty="0">
              <a:latin typeface="Arial" panose="020B0604020202020204" pitchFamily="34" charset="0"/>
              <a:cs typeface="Arial" panose="020B0604020202020204" pitchFamily="34" charset="0"/>
            </a:endParaRPr>
          </a:p>
        </p:txBody>
      </p:sp>
      <p:pic>
        <p:nvPicPr>
          <p:cNvPr id="11" name="Imagen 6"/>
          <p:cNvPicPr>
            <a:picLocks noChangeAspect="1"/>
          </p:cNvPicPr>
          <p:nvPr/>
        </p:nvPicPr>
        <p:blipFill rotWithShape="1">
          <a:blip r:embed="rId5" cstate="print"/>
          <a:srcRect l="4130" t="6668" r="8342" b="20116"/>
          <a:stretch/>
        </p:blipFill>
        <p:spPr>
          <a:xfrm>
            <a:off x="1178607" y="2412239"/>
            <a:ext cx="451420" cy="442392"/>
          </a:xfrm>
          <a:prstGeom prst="rect">
            <a:avLst/>
          </a:prstGeom>
        </p:spPr>
      </p:pic>
      <p:pic>
        <p:nvPicPr>
          <p:cNvPr id="12" name="Imagen 17"/>
          <p:cNvPicPr>
            <a:picLocks noChangeAspect="1"/>
          </p:cNvPicPr>
          <p:nvPr/>
        </p:nvPicPr>
        <p:blipFill rotWithShape="1">
          <a:blip r:embed="rId6" cstate="print"/>
          <a:srcRect b="18881"/>
          <a:stretch/>
        </p:blipFill>
        <p:spPr>
          <a:xfrm>
            <a:off x="1178607" y="3057070"/>
            <a:ext cx="526483" cy="500345"/>
          </a:xfrm>
          <a:prstGeom prst="rect">
            <a:avLst/>
          </a:prstGeom>
        </p:spPr>
      </p:pic>
      <p:pic>
        <p:nvPicPr>
          <p:cNvPr id="13" name="Imagen 20"/>
          <p:cNvPicPr>
            <a:picLocks noChangeAspect="1"/>
          </p:cNvPicPr>
          <p:nvPr/>
        </p:nvPicPr>
        <p:blipFill rotWithShape="1">
          <a:blip r:embed="rId7" cstate="print"/>
          <a:srcRect l="5361" t="5922" r="9737" b="20864"/>
          <a:stretch/>
        </p:blipFill>
        <p:spPr>
          <a:xfrm>
            <a:off x="1215580" y="3726346"/>
            <a:ext cx="452535" cy="457200"/>
          </a:xfrm>
          <a:prstGeom prst="rect">
            <a:avLst/>
          </a:prstGeom>
        </p:spPr>
      </p:pic>
      <p:sp>
        <p:nvSpPr>
          <p:cNvPr id="14" name="CuadroTexto 5"/>
          <p:cNvSpPr txBox="1"/>
          <p:nvPr/>
        </p:nvSpPr>
        <p:spPr>
          <a:xfrm>
            <a:off x="1612900" y="2414323"/>
            <a:ext cx="5212443" cy="523220"/>
          </a:xfrm>
          <a:prstGeom prst="rect">
            <a:avLst/>
          </a:prstGeom>
          <a:noFill/>
        </p:spPr>
        <p:txBody>
          <a:bodyPr wrap="square" rtlCol="0">
            <a:spAutoFit/>
          </a:bodyPr>
          <a:lstStyle/>
          <a:p>
            <a:pPr lvl="0"/>
            <a:r>
              <a:rPr lang="es-ES" sz="1400" dirty="0">
                <a:latin typeface="Arial Rounded MT Bold" panose="020F0704030504030204" pitchFamily="34" charset="0"/>
              </a:rPr>
              <a:t>El equivalente a 1 mes del valor de cierre de la operación de renta para contratos de 1 a 2 años. </a:t>
            </a:r>
            <a:endParaRPr lang="es-MX" sz="1400" dirty="0">
              <a:latin typeface="Arial Rounded MT Bold" panose="020F0704030504030204" pitchFamily="34" charset="0"/>
            </a:endParaRPr>
          </a:p>
        </p:txBody>
      </p:sp>
      <p:sp>
        <p:nvSpPr>
          <p:cNvPr id="15" name="Rectangle 14"/>
          <p:cNvSpPr/>
          <p:nvPr/>
        </p:nvSpPr>
        <p:spPr>
          <a:xfrm>
            <a:off x="1612900" y="3055266"/>
            <a:ext cx="5212443" cy="553357"/>
          </a:xfrm>
          <a:prstGeom prst="rect">
            <a:avLst/>
          </a:prstGeom>
        </p:spPr>
        <p:txBody>
          <a:bodyPr wrap="square">
            <a:spAutoFit/>
          </a:bodyPr>
          <a:lstStyle/>
          <a:p>
            <a:pPr lvl="0">
              <a:lnSpc>
                <a:spcPct val="107000"/>
              </a:lnSpc>
              <a:spcAft>
                <a:spcPts val="0"/>
              </a:spcAft>
            </a:pPr>
            <a:r>
              <a:rPr lang="es-ES" sz="1400" dirty="0" smtClean="0">
                <a:latin typeface="Arial Rounded MT Bold" panose="020F0704030504030204" pitchFamily="34" charset="0"/>
                <a:ea typeface="Calibri" panose="020F0502020204030204" pitchFamily="34" charset="0"/>
                <a:cs typeface="Times New Roman" panose="02020603050405020304" pitchFamily="18" charset="0"/>
              </a:rPr>
              <a:t>El equivalente a 2 meses del valor de cierre de la operación de renta para contratos de 3 a 5 años. </a:t>
            </a:r>
            <a:endParaRPr lang="es-MX"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630027" y="3726346"/>
            <a:ext cx="5184835" cy="523220"/>
          </a:xfrm>
          <a:prstGeom prst="rect">
            <a:avLst/>
          </a:prstGeom>
        </p:spPr>
        <p:txBody>
          <a:bodyPr wrap="square">
            <a:spAutoFit/>
          </a:bodyPr>
          <a:lstStyle/>
          <a:p>
            <a:r>
              <a:rPr lang="es-ES" sz="1400" dirty="0">
                <a:latin typeface="Arial Rounded MT Bold" panose="020F0704030504030204" pitchFamily="34" charset="0"/>
                <a:ea typeface="Calibri" panose="020F0502020204030204" pitchFamily="34" charset="0"/>
              </a:rPr>
              <a:t>El equivalente a 3 meses del valor de cierre de la operación de renta para contratos de más de 5 </a:t>
            </a:r>
            <a:r>
              <a:rPr lang="es-ES" sz="1400" dirty="0" smtClean="0">
                <a:latin typeface="Arial Rounded MT Bold" panose="020F0704030504030204" pitchFamily="34" charset="0"/>
                <a:ea typeface="Calibri" panose="020F0502020204030204" pitchFamily="34" charset="0"/>
              </a:rPr>
              <a:t>años.</a:t>
            </a:r>
            <a:endParaRPr lang="es-MX" sz="1400" dirty="0">
              <a:latin typeface="Arial Rounded MT Bold" panose="020F0704030504030204" pitchFamily="34" charset="0"/>
            </a:endParaRPr>
          </a:p>
        </p:txBody>
      </p:sp>
    </p:spTree>
    <p:extLst>
      <p:ext uri="{BB962C8B-B14F-4D97-AF65-F5344CB8AC3E}">
        <p14:creationId xmlns:p14="http://schemas.microsoft.com/office/powerpoint/2010/main" val="361513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88" y="0"/>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
          <p:cNvSpPr txBox="1"/>
          <p:nvPr/>
        </p:nvSpPr>
        <p:spPr>
          <a:xfrm>
            <a:off x="376993" y="875858"/>
            <a:ext cx="1777849" cy="307777"/>
          </a:xfrm>
          <a:prstGeom prst="rect">
            <a:avLst/>
          </a:prstGeom>
          <a:noFill/>
        </p:spPr>
        <p:txBody>
          <a:bodyPr wrap="square" rtlCol="0">
            <a:spAutoFit/>
          </a:bodyPr>
          <a:lstStyle/>
          <a:p>
            <a:pPr lvl="0" algn="ctr"/>
            <a:r>
              <a:rPr lang="es-MX" sz="1400" dirty="0" smtClean="0"/>
              <a:t>Comisiones</a:t>
            </a:r>
            <a:endParaRPr lang="es-419" sz="1400" dirty="0" smtClean="0"/>
          </a:p>
        </p:txBody>
      </p:sp>
      <p:pic>
        <p:nvPicPr>
          <p:cNvPr id="6"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185" y="0"/>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4"/>
          <p:cNvSpPr txBox="1"/>
          <p:nvPr/>
        </p:nvSpPr>
        <p:spPr>
          <a:xfrm>
            <a:off x="2863473" y="805191"/>
            <a:ext cx="1777849" cy="523220"/>
          </a:xfrm>
          <a:prstGeom prst="rect">
            <a:avLst/>
          </a:prstGeom>
          <a:noFill/>
        </p:spPr>
        <p:txBody>
          <a:bodyPr wrap="square" rtlCol="0">
            <a:spAutoFit/>
          </a:bodyPr>
          <a:lstStyle/>
          <a:p>
            <a:pPr lvl="0" algn="ctr"/>
            <a:r>
              <a:rPr lang="es-MX" sz="1400" dirty="0" smtClean="0"/>
              <a:t>Incentivos y premios por desempeño</a:t>
            </a:r>
            <a:endParaRPr lang="es-419" sz="1400" dirty="0"/>
          </a:p>
        </p:txBody>
      </p:sp>
      <p:pic>
        <p:nvPicPr>
          <p:cNvPr id="8"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482" y="0"/>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6"/>
          <p:cNvSpPr txBox="1"/>
          <p:nvPr/>
        </p:nvSpPr>
        <p:spPr>
          <a:xfrm>
            <a:off x="5307770" y="804818"/>
            <a:ext cx="1777850" cy="523220"/>
          </a:xfrm>
          <a:prstGeom prst="rect">
            <a:avLst/>
          </a:prstGeom>
          <a:noFill/>
        </p:spPr>
        <p:txBody>
          <a:bodyPr wrap="square" rtlCol="0">
            <a:spAutoFit/>
          </a:bodyPr>
          <a:lstStyle/>
          <a:p>
            <a:pPr lvl="0" algn="ctr"/>
            <a:r>
              <a:rPr lang="es-MX" sz="1400" dirty="0" smtClean="0"/>
              <a:t>Evaluación de resultados</a:t>
            </a:r>
            <a:endParaRPr lang="es-419" sz="1400" dirty="0"/>
          </a:p>
        </p:txBody>
      </p:sp>
      <p:pic>
        <p:nvPicPr>
          <p:cNvPr id="10"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88" y="2225327"/>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8"/>
          <p:cNvSpPr txBox="1"/>
          <p:nvPr/>
        </p:nvSpPr>
        <p:spPr>
          <a:xfrm>
            <a:off x="352804" y="3008746"/>
            <a:ext cx="1777850" cy="523220"/>
          </a:xfrm>
          <a:prstGeom prst="rect">
            <a:avLst/>
          </a:prstGeom>
          <a:noFill/>
        </p:spPr>
        <p:txBody>
          <a:bodyPr wrap="square" rtlCol="0">
            <a:spAutoFit/>
          </a:bodyPr>
          <a:lstStyle/>
          <a:p>
            <a:pPr lvl="0" algn="ctr"/>
            <a:r>
              <a:rPr lang="es-MX" sz="1400" dirty="0" smtClean="0"/>
              <a:t>Asistencia a juntas y guardias</a:t>
            </a:r>
            <a:endParaRPr lang="es-419" sz="1400" dirty="0"/>
          </a:p>
        </p:txBody>
      </p:sp>
      <p:pic>
        <p:nvPicPr>
          <p:cNvPr id="12"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369" y="2225327"/>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0"/>
          <p:cNvSpPr txBox="1"/>
          <p:nvPr/>
        </p:nvSpPr>
        <p:spPr>
          <a:xfrm>
            <a:off x="2929094" y="3019751"/>
            <a:ext cx="1777849" cy="523220"/>
          </a:xfrm>
          <a:prstGeom prst="rect">
            <a:avLst/>
          </a:prstGeom>
          <a:noFill/>
        </p:spPr>
        <p:txBody>
          <a:bodyPr wrap="square" rtlCol="0">
            <a:spAutoFit/>
          </a:bodyPr>
          <a:lstStyle/>
          <a:p>
            <a:pPr lvl="0" algn="ctr"/>
            <a:r>
              <a:rPr lang="es-MX" sz="1400" dirty="0" smtClean="0"/>
              <a:t>Asistencia a capacitaciones</a:t>
            </a:r>
            <a:endParaRPr lang="es-419" sz="1400" dirty="0"/>
          </a:p>
        </p:txBody>
      </p:sp>
      <p:pic>
        <p:nvPicPr>
          <p:cNvPr id="14"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666" y="2203555"/>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2"/>
          <p:cNvSpPr txBox="1"/>
          <p:nvPr/>
        </p:nvSpPr>
        <p:spPr>
          <a:xfrm>
            <a:off x="5314804" y="3135702"/>
            <a:ext cx="1777849" cy="307777"/>
          </a:xfrm>
          <a:prstGeom prst="rect">
            <a:avLst/>
          </a:prstGeom>
          <a:noFill/>
        </p:spPr>
        <p:txBody>
          <a:bodyPr wrap="square" rtlCol="0">
            <a:spAutoFit/>
          </a:bodyPr>
          <a:lstStyle/>
          <a:p>
            <a:pPr lvl="0" algn="ctr"/>
            <a:r>
              <a:rPr lang="es-MX" sz="1400" dirty="0" smtClean="0"/>
              <a:t>Visitas a inmuebles</a:t>
            </a:r>
            <a:endParaRPr lang="es-419" sz="1400" dirty="0"/>
          </a:p>
        </p:txBody>
      </p:sp>
      <p:pic>
        <p:nvPicPr>
          <p:cNvPr id="16"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779" y="21772"/>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6"/>
          <p:cNvSpPr txBox="1"/>
          <p:nvPr/>
        </p:nvSpPr>
        <p:spPr>
          <a:xfrm>
            <a:off x="7752067" y="804818"/>
            <a:ext cx="1777850" cy="523220"/>
          </a:xfrm>
          <a:prstGeom prst="rect">
            <a:avLst/>
          </a:prstGeom>
          <a:noFill/>
        </p:spPr>
        <p:txBody>
          <a:bodyPr wrap="square" rtlCol="0">
            <a:spAutoFit/>
          </a:bodyPr>
          <a:lstStyle/>
          <a:p>
            <a:pPr lvl="0" algn="ctr"/>
            <a:r>
              <a:rPr lang="es-MX" sz="1400" dirty="0" smtClean="0"/>
              <a:t>Establecimiento de metas</a:t>
            </a:r>
            <a:endParaRPr lang="es-419" sz="1400" dirty="0"/>
          </a:p>
        </p:txBody>
      </p:sp>
      <p:pic>
        <p:nvPicPr>
          <p:cNvPr id="18"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963" y="2225327"/>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2"/>
          <p:cNvSpPr txBox="1"/>
          <p:nvPr/>
        </p:nvSpPr>
        <p:spPr>
          <a:xfrm>
            <a:off x="7810503" y="3027980"/>
            <a:ext cx="1777849" cy="523220"/>
          </a:xfrm>
          <a:prstGeom prst="rect">
            <a:avLst/>
          </a:prstGeom>
          <a:noFill/>
        </p:spPr>
        <p:txBody>
          <a:bodyPr wrap="square" rtlCol="0">
            <a:spAutoFit/>
          </a:bodyPr>
          <a:lstStyle/>
          <a:p>
            <a:pPr lvl="0" algn="ctr"/>
            <a:r>
              <a:rPr lang="es-MX" sz="1400" dirty="0" smtClean="0"/>
              <a:t>Asignación de clientes</a:t>
            </a:r>
            <a:endParaRPr lang="es-419" sz="1400" dirty="0"/>
          </a:p>
        </p:txBody>
      </p:sp>
      <p:pic>
        <p:nvPicPr>
          <p:cNvPr id="24"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04" y="4505119"/>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8"/>
          <p:cNvSpPr txBox="1"/>
          <p:nvPr/>
        </p:nvSpPr>
        <p:spPr>
          <a:xfrm>
            <a:off x="508909" y="5255186"/>
            <a:ext cx="1777850" cy="523220"/>
          </a:xfrm>
          <a:prstGeom prst="rect">
            <a:avLst/>
          </a:prstGeom>
          <a:noFill/>
        </p:spPr>
        <p:txBody>
          <a:bodyPr wrap="square" rtlCol="0">
            <a:spAutoFit/>
          </a:bodyPr>
          <a:lstStyle/>
          <a:p>
            <a:pPr lvl="0" algn="ctr"/>
            <a:r>
              <a:rPr lang="es-MX" sz="1400" dirty="0" smtClean="0"/>
              <a:t>Seguimiento a clientes y prospectos</a:t>
            </a:r>
            <a:endParaRPr lang="es-419" sz="1400" dirty="0"/>
          </a:p>
        </p:txBody>
      </p:sp>
      <p:pic>
        <p:nvPicPr>
          <p:cNvPr id="26"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285" y="4505119"/>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10"/>
          <p:cNvSpPr txBox="1"/>
          <p:nvPr/>
        </p:nvSpPr>
        <p:spPr>
          <a:xfrm>
            <a:off x="3069774" y="5147464"/>
            <a:ext cx="1777849" cy="738664"/>
          </a:xfrm>
          <a:prstGeom prst="rect">
            <a:avLst/>
          </a:prstGeom>
          <a:noFill/>
        </p:spPr>
        <p:txBody>
          <a:bodyPr wrap="square" rtlCol="0">
            <a:spAutoFit/>
          </a:bodyPr>
          <a:lstStyle/>
          <a:p>
            <a:pPr lvl="0" algn="ctr"/>
            <a:r>
              <a:rPr lang="es-MX" sz="1400" dirty="0" smtClean="0"/>
              <a:t>Mediación de conflictos entre asesores</a:t>
            </a:r>
            <a:endParaRPr lang="es-419" sz="1400" dirty="0"/>
          </a:p>
        </p:txBody>
      </p:sp>
      <p:pic>
        <p:nvPicPr>
          <p:cNvPr id="28"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582" y="4483347"/>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12"/>
          <p:cNvSpPr txBox="1"/>
          <p:nvPr/>
        </p:nvSpPr>
        <p:spPr>
          <a:xfrm>
            <a:off x="5446720" y="5255186"/>
            <a:ext cx="1777849" cy="523220"/>
          </a:xfrm>
          <a:prstGeom prst="rect">
            <a:avLst/>
          </a:prstGeom>
          <a:noFill/>
        </p:spPr>
        <p:txBody>
          <a:bodyPr wrap="square" rtlCol="0">
            <a:spAutoFit/>
          </a:bodyPr>
          <a:lstStyle/>
          <a:p>
            <a:pPr lvl="0" algn="ctr"/>
            <a:r>
              <a:rPr lang="es-MX" sz="1400" dirty="0" smtClean="0"/>
              <a:t>Elaboración de reportes</a:t>
            </a:r>
            <a:endParaRPr lang="es-419" sz="1400" dirty="0"/>
          </a:p>
        </p:txBody>
      </p:sp>
      <p:pic>
        <p:nvPicPr>
          <p:cNvPr id="30" name="Picture 2" descr="Green square sticky note, with a pink pin, isolated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879" y="4505119"/>
            <a:ext cx="2090059" cy="2090059"/>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12"/>
          <p:cNvSpPr txBox="1"/>
          <p:nvPr/>
        </p:nvSpPr>
        <p:spPr>
          <a:xfrm>
            <a:off x="7942419" y="5374487"/>
            <a:ext cx="1777849" cy="307777"/>
          </a:xfrm>
          <a:prstGeom prst="rect">
            <a:avLst/>
          </a:prstGeom>
          <a:noFill/>
        </p:spPr>
        <p:txBody>
          <a:bodyPr wrap="square" rtlCol="0">
            <a:spAutoFit/>
          </a:bodyPr>
          <a:lstStyle/>
          <a:p>
            <a:pPr lvl="0" algn="ctr"/>
            <a:r>
              <a:rPr lang="es-MX" sz="1400" dirty="0" smtClean="0"/>
              <a:t>Régimen fiscal</a:t>
            </a:r>
            <a:endParaRPr lang="es-419" sz="1400" dirty="0"/>
          </a:p>
        </p:txBody>
      </p:sp>
    </p:spTree>
    <p:extLst>
      <p:ext uri="{BB962C8B-B14F-4D97-AF65-F5344CB8AC3E}">
        <p14:creationId xmlns:p14="http://schemas.microsoft.com/office/powerpoint/2010/main" val="370406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77816" y="3529439"/>
            <a:ext cx="1833593" cy="646331"/>
          </a:xfrm>
          <a:prstGeom prst="rect">
            <a:avLst/>
          </a:prstGeom>
          <a:noFill/>
        </p:spPr>
        <p:txBody>
          <a:bodyPr wrap="square" rtlCol="0">
            <a:spAutoFit/>
          </a:bodyPr>
          <a:lstStyle/>
          <a:p>
            <a:pPr algn="ctr"/>
            <a:r>
              <a:rPr lang="es-MX" dirty="0" smtClean="0">
                <a:solidFill>
                  <a:schemeClr val="tx1">
                    <a:lumMod val="95000"/>
                    <a:lumOff val="5000"/>
                  </a:schemeClr>
                </a:solidFill>
                <a:latin typeface="Arial Rounded MT Bold" panose="020F0704030504030204" pitchFamily="34" charset="0"/>
              </a:rPr>
              <a:t>Ámbito de capacitación</a:t>
            </a:r>
            <a:endParaRPr lang="es-419" dirty="0">
              <a:solidFill>
                <a:schemeClr val="tx1">
                  <a:lumMod val="95000"/>
                  <a:lumOff val="5000"/>
                </a:schemeClr>
              </a:solidFill>
              <a:latin typeface="Arial Rounded MT Bold" panose="020F0704030504030204" pitchFamily="34" charset="0"/>
            </a:endParaRPr>
          </a:p>
        </p:txBody>
      </p:sp>
      <p:sp>
        <p:nvSpPr>
          <p:cNvPr id="5" name="CuadroTexto 4"/>
          <p:cNvSpPr txBox="1"/>
          <p:nvPr/>
        </p:nvSpPr>
        <p:spPr>
          <a:xfrm>
            <a:off x="3485407" y="2161440"/>
            <a:ext cx="614149" cy="923330"/>
          </a:xfrm>
          <a:prstGeom prst="rect">
            <a:avLst/>
          </a:prstGeom>
          <a:noFill/>
        </p:spPr>
        <p:txBody>
          <a:bodyPr wrap="square" rtlCol="0">
            <a:spAutoFit/>
          </a:bodyPr>
          <a:lstStyle/>
          <a:p>
            <a:pPr algn="ctr"/>
            <a:r>
              <a:rPr lang="es-419" sz="5400" dirty="0" smtClean="0">
                <a:latin typeface="Arial Rounded MT Bold" panose="020F0704030504030204" pitchFamily="34" charset="0"/>
              </a:rPr>
              <a:t>1</a:t>
            </a:r>
            <a:endParaRPr lang="es-419" sz="5400" dirty="0">
              <a:latin typeface="Arial Rounded MT Bold" panose="020F0704030504030204" pitchFamily="34" charset="0"/>
            </a:endParaRPr>
          </a:p>
        </p:txBody>
      </p:sp>
      <p:sp>
        <p:nvSpPr>
          <p:cNvPr id="6" name="Anillo 10"/>
          <p:cNvSpPr/>
          <p:nvPr/>
        </p:nvSpPr>
        <p:spPr>
          <a:xfrm>
            <a:off x="2999082" y="1814878"/>
            <a:ext cx="1634876" cy="1661396"/>
          </a:xfrm>
          <a:prstGeom prst="donut">
            <a:avLst>
              <a:gd name="adj" fmla="val 22072"/>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sp>
        <p:nvSpPr>
          <p:cNvPr id="7" name="Rectángulo 11"/>
          <p:cNvSpPr/>
          <p:nvPr/>
        </p:nvSpPr>
        <p:spPr>
          <a:xfrm>
            <a:off x="4399662" y="2487720"/>
            <a:ext cx="720621" cy="31571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CuadroTexto 12"/>
          <p:cNvSpPr txBox="1"/>
          <p:nvPr/>
        </p:nvSpPr>
        <p:spPr>
          <a:xfrm>
            <a:off x="4934064" y="3529439"/>
            <a:ext cx="1833593" cy="646331"/>
          </a:xfrm>
          <a:prstGeom prst="rect">
            <a:avLst/>
          </a:prstGeom>
          <a:noFill/>
        </p:spPr>
        <p:txBody>
          <a:bodyPr wrap="square" rtlCol="0">
            <a:spAutoFit/>
          </a:bodyPr>
          <a:lstStyle/>
          <a:p>
            <a:pPr algn="ctr"/>
            <a:r>
              <a:rPr lang="es-MX" dirty="0" smtClean="0">
                <a:solidFill>
                  <a:schemeClr val="tx1">
                    <a:lumMod val="95000"/>
                    <a:lumOff val="5000"/>
                  </a:schemeClr>
                </a:solidFill>
                <a:latin typeface="Arial Rounded MT Bold" panose="020F0704030504030204" pitchFamily="34" charset="0"/>
              </a:rPr>
              <a:t>Ámbito de tecnología</a:t>
            </a:r>
            <a:endParaRPr lang="es-419" dirty="0">
              <a:solidFill>
                <a:schemeClr val="tx1">
                  <a:lumMod val="95000"/>
                  <a:lumOff val="5000"/>
                </a:schemeClr>
              </a:solidFill>
              <a:latin typeface="Arial Rounded MT Bold" panose="020F0704030504030204" pitchFamily="34" charset="0"/>
            </a:endParaRPr>
          </a:p>
        </p:txBody>
      </p:sp>
      <p:sp>
        <p:nvSpPr>
          <p:cNvPr id="9" name="CuadroTexto 13"/>
          <p:cNvSpPr txBox="1"/>
          <p:nvPr/>
        </p:nvSpPr>
        <p:spPr>
          <a:xfrm>
            <a:off x="5441655" y="2161440"/>
            <a:ext cx="614149" cy="923330"/>
          </a:xfrm>
          <a:prstGeom prst="rect">
            <a:avLst/>
          </a:prstGeom>
          <a:noFill/>
        </p:spPr>
        <p:txBody>
          <a:bodyPr wrap="square" rtlCol="0">
            <a:spAutoFit/>
          </a:bodyPr>
          <a:lstStyle/>
          <a:p>
            <a:pPr algn="ctr"/>
            <a:r>
              <a:rPr lang="es-419" sz="5400" dirty="0">
                <a:latin typeface="Arial Rounded MT Bold" panose="020F0704030504030204" pitchFamily="34" charset="0"/>
              </a:rPr>
              <a:t>2</a:t>
            </a:r>
          </a:p>
        </p:txBody>
      </p:sp>
      <p:sp>
        <p:nvSpPr>
          <p:cNvPr id="10" name="Anillo 14"/>
          <p:cNvSpPr/>
          <p:nvPr/>
        </p:nvSpPr>
        <p:spPr>
          <a:xfrm>
            <a:off x="4955330" y="1814878"/>
            <a:ext cx="1634876" cy="1661396"/>
          </a:xfrm>
          <a:prstGeom prst="donut">
            <a:avLst>
              <a:gd name="adj" fmla="val 22072"/>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sp>
        <p:nvSpPr>
          <p:cNvPr id="11" name="Rectángulo 15"/>
          <p:cNvSpPr/>
          <p:nvPr/>
        </p:nvSpPr>
        <p:spPr>
          <a:xfrm>
            <a:off x="6355910" y="2487720"/>
            <a:ext cx="720621" cy="31571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CuadroTexto 16"/>
          <p:cNvSpPr txBox="1"/>
          <p:nvPr/>
        </p:nvSpPr>
        <p:spPr>
          <a:xfrm>
            <a:off x="6869046" y="3529439"/>
            <a:ext cx="1833593" cy="923330"/>
          </a:xfrm>
          <a:prstGeom prst="rect">
            <a:avLst/>
          </a:prstGeom>
          <a:noFill/>
        </p:spPr>
        <p:txBody>
          <a:bodyPr wrap="square" rtlCol="0">
            <a:spAutoFit/>
          </a:bodyPr>
          <a:lstStyle/>
          <a:p>
            <a:pPr algn="ctr"/>
            <a:r>
              <a:rPr lang="es-MX" dirty="0" smtClean="0">
                <a:solidFill>
                  <a:schemeClr val="tx1">
                    <a:lumMod val="95000"/>
                    <a:lumOff val="5000"/>
                  </a:schemeClr>
                </a:solidFill>
                <a:latin typeface="Arial Rounded MT Bold" panose="020F0704030504030204" pitchFamily="34" charset="0"/>
              </a:rPr>
              <a:t>Ámbito de expansión y comunicación</a:t>
            </a:r>
            <a:endParaRPr lang="es-419" dirty="0">
              <a:solidFill>
                <a:schemeClr val="tx1">
                  <a:lumMod val="95000"/>
                  <a:lumOff val="5000"/>
                </a:schemeClr>
              </a:solidFill>
              <a:latin typeface="Arial Rounded MT Bold" panose="020F0704030504030204" pitchFamily="34" charset="0"/>
            </a:endParaRPr>
          </a:p>
        </p:txBody>
      </p:sp>
      <p:sp>
        <p:nvSpPr>
          <p:cNvPr id="13" name="CuadroTexto 17"/>
          <p:cNvSpPr txBox="1"/>
          <p:nvPr/>
        </p:nvSpPr>
        <p:spPr>
          <a:xfrm>
            <a:off x="7376637" y="2161440"/>
            <a:ext cx="614149" cy="923330"/>
          </a:xfrm>
          <a:prstGeom prst="rect">
            <a:avLst/>
          </a:prstGeom>
          <a:noFill/>
        </p:spPr>
        <p:txBody>
          <a:bodyPr wrap="square" rtlCol="0">
            <a:spAutoFit/>
          </a:bodyPr>
          <a:lstStyle/>
          <a:p>
            <a:pPr algn="ctr"/>
            <a:r>
              <a:rPr lang="es-419" sz="5400" dirty="0">
                <a:latin typeface="Arial Rounded MT Bold" panose="020F0704030504030204" pitchFamily="34" charset="0"/>
              </a:rPr>
              <a:t>3</a:t>
            </a:r>
          </a:p>
        </p:txBody>
      </p:sp>
      <p:sp>
        <p:nvSpPr>
          <p:cNvPr id="14" name="Anillo 18"/>
          <p:cNvSpPr/>
          <p:nvPr/>
        </p:nvSpPr>
        <p:spPr>
          <a:xfrm>
            <a:off x="6890312" y="1814878"/>
            <a:ext cx="1634876" cy="1661396"/>
          </a:xfrm>
          <a:prstGeom prst="donut">
            <a:avLst>
              <a:gd name="adj" fmla="val 22072"/>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tx1"/>
              </a:solidFill>
            </a:endParaRPr>
          </a:p>
        </p:txBody>
      </p:sp>
    </p:spTree>
    <p:extLst>
      <p:ext uri="{BB962C8B-B14F-4D97-AF65-F5344CB8AC3E}">
        <p14:creationId xmlns:p14="http://schemas.microsoft.com/office/powerpoint/2010/main" val="349232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0959235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37685" y="432672"/>
            <a:ext cx="3609474" cy="738664"/>
          </a:xfrm>
          <a:prstGeom prst="rect">
            <a:avLst/>
          </a:prstGeom>
          <a:noFill/>
        </p:spPr>
        <p:txBody>
          <a:bodyPr wrap="square" rtlCol="0">
            <a:spAutoFit/>
          </a:bodyPr>
          <a:lstStyle/>
          <a:p>
            <a:r>
              <a:rPr lang="es-MX" sz="1400" dirty="0">
                <a:latin typeface="Arial Rounded MT Bold" panose="020F0704030504030204" pitchFamily="34" charset="0"/>
              </a:rPr>
              <a:t>Federación Internacional de las Profesiones </a:t>
            </a:r>
            <a:r>
              <a:rPr lang="es-MX" sz="1400" dirty="0" smtClean="0">
                <a:latin typeface="Arial Rounded MT Bold" panose="020F0704030504030204" pitchFamily="34" charset="0"/>
              </a:rPr>
              <a:t>Inmobiliarias, </a:t>
            </a:r>
            <a:r>
              <a:rPr lang="es-MX" sz="1400" dirty="0">
                <a:latin typeface="Arial Rounded MT Bold" panose="020F0704030504030204" pitchFamily="34" charset="0"/>
              </a:rPr>
              <a:t>con sede en París, </a:t>
            </a:r>
            <a:r>
              <a:rPr lang="es-MX" sz="1400" dirty="0" smtClean="0">
                <a:latin typeface="Arial Rounded MT Bold" panose="020F0704030504030204" pitchFamily="34" charset="0"/>
              </a:rPr>
              <a:t>Francia.</a:t>
            </a:r>
            <a:endParaRPr lang="es-MX" sz="1400" dirty="0">
              <a:latin typeface="Arial Rounded MT Bold" panose="020F0704030504030204" pitchFamily="34" charset="0"/>
            </a:endParaRPr>
          </a:p>
        </p:txBody>
      </p:sp>
      <p:sp>
        <p:nvSpPr>
          <p:cNvPr id="6" name="Rectangle 5"/>
          <p:cNvSpPr/>
          <p:nvPr/>
        </p:nvSpPr>
        <p:spPr>
          <a:xfrm>
            <a:off x="8911389" y="2292387"/>
            <a:ext cx="3280611" cy="783869"/>
          </a:xfrm>
          <a:prstGeom prst="rect">
            <a:avLst/>
          </a:prstGeom>
        </p:spPr>
        <p:txBody>
          <a:bodyPr wrap="square">
            <a:spAutoFit/>
          </a:bodyPr>
          <a:lstStyle/>
          <a:p>
            <a:pPr>
              <a:lnSpc>
                <a:spcPct val="107000"/>
              </a:lnSpc>
              <a:spcAft>
                <a:spcPts val="0"/>
              </a:spcAft>
            </a:pPr>
            <a:r>
              <a:rPr lang="es-MX" sz="1400" dirty="0" err="1" smtClean="0">
                <a:latin typeface="Arial Rounded MT Bold" panose="020F0704030504030204" pitchFamily="34" charset="0"/>
                <a:ea typeface="Calibri" panose="020F0502020204030204" pitchFamily="34" charset="0"/>
                <a:cs typeface="Times New Roman" panose="02020603050405020304" pitchFamily="18" charset="0"/>
              </a:rPr>
              <a:t>National</a:t>
            </a:r>
            <a:r>
              <a:rPr lang="es-MX" sz="1400" dirty="0" smtClean="0">
                <a:latin typeface="Arial Rounded MT Bold" panose="020F0704030504030204" pitchFamily="34" charset="0"/>
                <a:ea typeface="Calibri" panose="020F0502020204030204" pitchFamily="34" charset="0"/>
                <a:cs typeface="Times New Roman" panose="02020603050405020304" pitchFamily="18" charset="0"/>
              </a:rPr>
              <a:t> </a:t>
            </a:r>
            <a:r>
              <a:rPr lang="es-MX" sz="1400" dirty="0" err="1">
                <a:latin typeface="Arial Rounded MT Bold" panose="020F0704030504030204" pitchFamily="34" charset="0"/>
                <a:ea typeface="Calibri" panose="020F0502020204030204" pitchFamily="34" charset="0"/>
                <a:cs typeface="Times New Roman" panose="02020603050405020304" pitchFamily="18" charset="0"/>
              </a:rPr>
              <a:t>Association</a:t>
            </a:r>
            <a:r>
              <a:rPr lang="es-MX" sz="1400" dirty="0">
                <a:latin typeface="Arial Rounded MT Bold" panose="020F0704030504030204" pitchFamily="34" charset="0"/>
                <a:ea typeface="Calibri" panose="020F0502020204030204" pitchFamily="34" charset="0"/>
                <a:cs typeface="Times New Roman" panose="02020603050405020304" pitchFamily="18" charset="0"/>
              </a:rPr>
              <a:t> of </a:t>
            </a:r>
            <a:r>
              <a:rPr lang="es-MX" sz="1400" dirty="0" err="1" smtClean="0">
                <a:latin typeface="Arial Rounded MT Bold" panose="020F0704030504030204" pitchFamily="34" charset="0"/>
                <a:ea typeface="Calibri" panose="020F0502020204030204" pitchFamily="34" charset="0"/>
                <a:cs typeface="Times New Roman" panose="02020603050405020304" pitchFamily="18" charset="0"/>
              </a:rPr>
              <a:t>Realtors</a:t>
            </a:r>
            <a:r>
              <a:rPr lang="es-MX" sz="1400" dirty="0" smtClean="0">
                <a:latin typeface="Arial Rounded MT Bold" panose="020F0704030504030204" pitchFamily="34" charset="0"/>
                <a:ea typeface="Calibri" panose="020F0502020204030204" pitchFamily="34" charset="0"/>
                <a:cs typeface="Times New Roman" panose="02020603050405020304" pitchFamily="18" charset="0"/>
              </a:rPr>
              <a:t>, </a:t>
            </a:r>
            <a:r>
              <a:rPr lang="es-MX" sz="1400" dirty="0">
                <a:latin typeface="Arial Rounded MT Bold" panose="020F0704030504030204" pitchFamily="34" charset="0"/>
                <a:ea typeface="Calibri" panose="020F0502020204030204" pitchFamily="34" charset="0"/>
                <a:cs typeface="Times New Roman" panose="02020603050405020304" pitchFamily="18" charset="0"/>
              </a:rPr>
              <a:t>de los Estados Unidos de Norteamérica.</a:t>
            </a:r>
            <a:endParaRPr lang="es-MX"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153479" y="5226751"/>
            <a:ext cx="3096048" cy="523220"/>
          </a:xfrm>
          <a:prstGeom prst="rect">
            <a:avLst/>
          </a:prstGeom>
        </p:spPr>
        <p:txBody>
          <a:bodyPr wrap="square">
            <a:spAutoFit/>
          </a:bodyPr>
          <a:lstStyle/>
          <a:p>
            <a:r>
              <a:rPr lang="es-MX" sz="1400" dirty="0">
                <a:latin typeface="Arial Rounded MT Bold" panose="020F0704030504030204" pitchFamily="34" charset="0"/>
                <a:ea typeface="Calibri" panose="020F0502020204030204" pitchFamily="34" charset="0"/>
              </a:rPr>
              <a:t>Canadian Real Estate </a:t>
            </a:r>
            <a:r>
              <a:rPr lang="es-MX" sz="1400" dirty="0" err="1" smtClean="0">
                <a:latin typeface="Arial Rounded MT Bold" panose="020F0704030504030204" pitchFamily="34" charset="0"/>
                <a:ea typeface="Calibri" panose="020F0502020204030204" pitchFamily="34" charset="0"/>
              </a:rPr>
              <a:t>Association</a:t>
            </a:r>
            <a:r>
              <a:rPr lang="es-MX" sz="1400" dirty="0" smtClean="0">
                <a:latin typeface="Arial Rounded MT Bold" panose="020F0704030504030204" pitchFamily="34" charset="0"/>
                <a:ea typeface="Calibri" panose="020F0502020204030204" pitchFamily="34" charset="0"/>
              </a:rPr>
              <a:t> de Canadá.</a:t>
            </a:r>
            <a:endParaRPr lang="es-MX" sz="1400" dirty="0">
              <a:latin typeface="Arial Rounded MT Bold" panose="020F0704030504030204" pitchFamily="34" charset="0"/>
            </a:endParaRPr>
          </a:p>
        </p:txBody>
      </p:sp>
      <p:sp>
        <p:nvSpPr>
          <p:cNvPr id="8" name="Rectangle 7"/>
          <p:cNvSpPr/>
          <p:nvPr/>
        </p:nvSpPr>
        <p:spPr>
          <a:xfrm>
            <a:off x="1335505" y="5319919"/>
            <a:ext cx="2707105" cy="523220"/>
          </a:xfrm>
          <a:prstGeom prst="rect">
            <a:avLst/>
          </a:prstGeom>
        </p:spPr>
        <p:txBody>
          <a:bodyPr wrap="square">
            <a:spAutoFit/>
          </a:bodyPr>
          <a:lstStyle/>
          <a:p>
            <a:r>
              <a:rPr lang="es-MX" sz="1400" dirty="0" smtClean="0">
                <a:latin typeface="Arial Rounded MT Bold" panose="020F0704030504030204" pitchFamily="34" charset="0"/>
                <a:ea typeface="Calibri" panose="020F0502020204030204" pitchFamily="34" charset="0"/>
              </a:rPr>
              <a:t>O Sindicato da Habita</a:t>
            </a:r>
            <a:r>
              <a:rPr lang="pt-BR" sz="1400" dirty="0" smtClean="0">
                <a:latin typeface="Arial Rounded MT Bold" panose="020F0704030504030204" pitchFamily="34" charset="0"/>
              </a:rPr>
              <a:t>cão na Internet, e</a:t>
            </a:r>
            <a:r>
              <a:rPr lang="es-MX" sz="1400" dirty="0" smtClean="0">
                <a:latin typeface="Arial Rounded MT Bold" panose="020F0704030504030204" pitchFamily="34" charset="0"/>
                <a:ea typeface="Calibri" panose="020F0502020204030204" pitchFamily="34" charset="0"/>
              </a:rPr>
              <a:t>n </a:t>
            </a:r>
            <a:r>
              <a:rPr lang="es-MX" sz="1400" dirty="0">
                <a:latin typeface="Arial Rounded MT Bold" panose="020F0704030504030204" pitchFamily="34" charset="0"/>
                <a:ea typeface="Calibri" panose="020F0502020204030204" pitchFamily="34" charset="0"/>
              </a:rPr>
              <a:t>Brasil.</a:t>
            </a:r>
            <a:endParaRPr lang="es-MX" sz="1400" dirty="0">
              <a:latin typeface="Arial Rounded MT Bold" panose="020F0704030504030204" pitchFamily="34" charset="0"/>
            </a:endParaRPr>
          </a:p>
        </p:txBody>
      </p:sp>
      <p:sp>
        <p:nvSpPr>
          <p:cNvPr id="9" name="Rectangle 8"/>
          <p:cNvSpPr/>
          <p:nvPr/>
        </p:nvSpPr>
        <p:spPr>
          <a:xfrm>
            <a:off x="473243" y="2292387"/>
            <a:ext cx="3316705" cy="772263"/>
          </a:xfrm>
          <a:prstGeom prst="rect">
            <a:avLst/>
          </a:prstGeom>
        </p:spPr>
        <p:txBody>
          <a:bodyPr wrap="square">
            <a:spAutoFit/>
          </a:bodyPr>
          <a:lstStyle/>
          <a:p>
            <a:pPr>
              <a:lnSpc>
                <a:spcPct val="107000"/>
              </a:lnSpc>
              <a:spcAft>
                <a:spcPts val="0"/>
              </a:spcAft>
            </a:pPr>
            <a:r>
              <a:rPr lang="es-MX" sz="1400" dirty="0">
                <a:latin typeface="Arial Rounded MT Bold" panose="020F0704030504030204" pitchFamily="34" charset="0"/>
                <a:ea typeface="Calibri" panose="020F0502020204030204" pitchFamily="34" charset="0"/>
                <a:cs typeface="Times New Roman" panose="02020603050405020304" pitchFamily="18" charset="0"/>
              </a:rPr>
              <a:t>Consorcio Internacional de Asociaciones Inmobiliarias) que aglutina 22 países en el mundo. </a:t>
            </a:r>
            <a:endParaRPr lang="es-MX"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057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1248883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046368" y="324853"/>
            <a:ext cx="1816769" cy="1754326"/>
          </a:xfrm>
          <a:prstGeom prst="rect">
            <a:avLst/>
          </a:prstGeom>
          <a:noFill/>
        </p:spPr>
        <p:txBody>
          <a:bodyPr wrap="square" rtlCol="0">
            <a:spAutoFit/>
          </a:bodyPr>
          <a:lstStyle/>
          <a:p>
            <a:r>
              <a:rPr lang="es-MX" dirty="0" smtClean="0"/>
              <a:t>480810487</a:t>
            </a:r>
          </a:p>
          <a:p>
            <a:r>
              <a:rPr lang="es-MX" dirty="0" smtClean="0"/>
              <a:t>463675169</a:t>
            </a:r>
            <a:r>
              <a:rPr lang="es-MX" dirty="0"/>
              <a:t/>
            </a:r>
            <a:br>
              <a:rPr lang="es-MX" dirty="0"/>
            </a:br>
            <a:r>
              <a:rPr lang="es-MX" dirty="0" smtClean="0"/>
              <a:t>185520720</a:t>
            </a:r>
          </a:p>
          <a:p>
            <a:r>
              <a:rPr lang="es-MX" dirty="0" smtClean="0"/>
              <a:t>481135963</a:t>
            </a:r>
          </a:p>
          <a:p>
            <a:r>
              <a:rPr lang="es-MX" dirty="0" smtClean="0"/>
              <a:t>465460349</a:t>
            </a:r>
          </a:p>
          <a:p>
            <a:r>
              <a:rPr lang="es-MX" dirty="0"/>
              <a:t>78768265</a:t>
            </a:r>
          </a:p>
        </p:txBody>
      </p:sp>
    </p:spTree>
    <p:extLst>
      <p:ext uri="{BB962C8B-B14F-4D97-AF65-F5344CB8AC3E}">
        <p14:creationId xmlns:p14="http://schemas.microsoft.com/office/powerpoint/2010/main" val="1668438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48151796"/>
              </p:ext>
            </p:extLst>
          </p:nvPr>
        </p:nvGraphicFramePr>
        <p:xfrm>
          <a:off x="1298074" y="454971"/>
          <a:ext cx="99394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2"/>
          <p:cNvSpPr txBox="1"/>
          <p:nvPr/>
        </p:nvSpPr>
        <p:spPr>
          <a:xfrm>
            <a:off x="450828" y="464368"/>
            <a:ext cx="614149" cy="923330"/>
          </a:xfrm>
          <a:prstGeom prst="rect">
            <a:avLst/>
          </a:prstGeom>
          <a:solidFill>
            <a:srgbClr val="FFC000"/>
          </a:solidFill>
        </p:spPr>
        <p:txBody>
          <a:bodyPr wrap="square" rtlCol="0">
            <a:spAutoFit/>
          </a:bodyPr>
          <a:lstStyle/>
          <a:p>
            <a:pPr algn="ctr"/>
            <a:r>
              <a:rPr lang="x-none" sz="5400" dirty="0" smtClean="0">
                <a:solidFill>
                  <a:schemeClr val="accent6"/>
                </a:solidFill>
                <a:latin typeface="Arial Rounded MT Bold" panose="020F0704030504030204" pitchFamily="34" charset="0"/>
              </a:rPr>
              <a:t>1</a:t>
            </a:r>
            <a:endParaRPr lang="x-none" sz="5400" dirty="0">
              <a:solidFill>
                <a:schemeClr val="accent6"/>
              </a:solidFill>
              <a:latin typeface="Arial Rounded MT Bold" panose="020F0704030504030204" pitchFamily="34" charset="0"/>
            </a:endParaRPr>
          </a:p>
        </p:txBody>
      </p:sp>
      <p:sp>
        <p:nvSpPr>
          <p:cNvPr id="7" name="CuadroTexto 2"/>
          <p:cNvSpPr txBox="1"/>
          <p:nvPr/>
        </p:nvSpPr>
        <p:spPr>
          <a:xfrm>
            <a:off x="450828" y="1561758"/>
            <a:ext cx="614149" cy="923330"/>
          </a:xfrm>
          <a:prstGeom prst="rect">
            <a:avLst/>
          </a:prstGeom>
          <a:solidFill>
            <a:srgbClr val="92D050"/>
          </a:solidFill>
        </p:spPr>
        <p:txBody>
          <a:bodyPr wrap="square" rtlCol="0">
            <a:spAutoFit/>
          </a:bodyPr>
          <a:lstStyle/>
          <a:p>
            <a:pPr algn="ctr"/>
            <a:r>
              <a:rPr lang="es-MX" sz="5400" dirty="0">
                <a:solidFill>
                  <a:schemeClr val="accent6"/>
                </a:solidFill>
                <a:latin typeface="Arial Rounded MT Bold" panose="020F0704030504030204" pitchFamily="34" charset="0"/>
              </a:rPr>
              <a:t>2</a:t>
            </a:r>
            <a:endParaRPr lang="x-none" sz="5400" dirty="0">
              <a:solidFill>
                <a:schemeClr val="accent6"/>
              </a:solidFill>
              <a:latin typeface="Arial Rounded MT Bold" panose="020F0704030504030204" pitchFamily="34" charset="0"/>
            </a:endParaRPr>
          </a:p>
        </p:txBody>
      </p:sp>
      <p:sp>
        <p:nvSpPr>
          <p:cNvPr id="8" name="CuadroTexto 2"/>
          <p:cNvSpPr txBox="1"/>
          <p:nvPr/>
        </p:nvSpPr>
        <p:spPr>
          <a:xfrm>
            <a:off x="469058" y="2663215"/>
            <a:ext cx="614149" cy="923330"/>
          </a:xfrm>
          <a:prstGeom prst="rect">
            <a:avLst/>
          </a:prstGeom>
          <a:solidFill>
            <a:srgbClr val="00B050"/>
          </a:solidFill>
        </p:spPr>
        <p:txBody>
          <a:bodyPr wrap="square" rtlCol="0">
            <a:spAutoFit/>
          </a:bodyPr>
          <a:lstStyle/>
          <a:p>
            <a:pPr algn="ctr"/>
            <a:r>
              <a:rPr lang="es-MX" sz="5400" dirty="0">
                <a:solidFill>
                  <a:schemeClr val="accent6"/>
                </a:solidFill>
                <a:latin typeface="Arial Rounded MT Bold" panose="020F0704030504030204" pitchFamily="34" charset="0"/>
              </a:rPr>
              <a:t>3</a:t>
            </a:r>
            <a:endParaRPr lang="x-none" sz="5400" dirty="0">
              <a:solidFill>
                <a:schemeClr val="accent6"/>
              </a:solidFill>
              <a:latin typeface="Arial Rounded MT Bold" panose="020F0704030504030204" pitchFamily="34" charset="0"/>
            </a:endParaRPr>
          </a:p>
        </p:txBody>
      </p:sp>
      <p:sp>
        <p:nvSpPr>
          <p:cNvPr id="9" name="CuadroTexto 2"/>
          <p:cNvSpPr txBox="1"/>
          <p:nvPr/>
        </p:nvSpPr>
        <p:spPr>
          <a:xfrm>
            <a:off x="469058" y="3733940"/>
            <a:ext cx="614149" cy="923330"/>
          </a:xfrm>
          <a:prstGeom prst="rect">
            <a:avLst/>
          </a:prstGeom>
          <a:solidFill>
            <a:schemeClr val="accent6">
              <a:lumMod val="50000"/>
            </a:schemeClr>
          </a:solidFill>
        </p:spPr>
        <p:txBody>
          <a:bodyPr wrap="square" rtlCol="0">
            <a:spAutoFit/>
          </a:bodyPr>
          <a:lstStyle/>
          <a:p>
            <a:pPr algn="ctr"/>
            <a:r>
              <a:rPr lang="es-MX" sz="5400" dirty="0">
                <a:solidFill>
                  <a:schemeClr val="accent6"/>
                </a:solidFill>
                <a:latin typeface="Arial Rounded MT Bold" panose="020F0704030504030204" pitchFamily="34" charset="0"/>
              </a:rPr>
              <a:t>4</a:t>
            </a:r>
            <a:endParaRPr lang="x-none" sz="5400" dirty="0">
              <a:solidFill>
                <a:schemeClr val="accent6"/>
              </a:solidFill>
              <a:latin typeface="Arial Rounded MT Bold" panose="020F0704030504030204" pitchFamily="34" charset="0"/>
            </a:endParaRPr>
          </a:p>
        </p:txBody>
      </p:sp>
      <p:sp>
        <p:nvSpPr>
          <p:cNvPr id="10" name="CuadroTexto 2"/>
          <p:cNvSpPr txBox="1"/>
          <p:nvPr/>
        </p:nvSpPr>
        <p:spPr>
          <a:xfrm>
            <a:off x="469057" y="4862062"/>
            <a:ext cx="614149" cy="923330"/>
          </a:xfrm>
          <a:prstGeom prst="rect">
            <a:avLst/>
          </a:prstGeom>
          <a:solidFill>
            <a:srgbClr val="0070C0"/>
          </a:solidFill>
        </p:spPr>
        <p:txBody>
          <a:bodyPr wrap="square" rtlCol="0">
            <a:spAutoFit/>
          </a:bodyPr>
          <a:lstStyle/>
          <a:p>
            <a:pPr algn="ctr"/>
            <a:r>
              <a:rPr lang="es-MX" sz="5400" dirty="0">
                <a:solidFill>
                  <a:schemeClr val="accent6"/>
                </a:solidFill>
                <a:latin typeface="Arial Rounded MT Bold" panose="020F0704030504030204" pitchFamily="34" charset="0"/>
              </a:rPr>
              <a:t>5</a:t>
            </a:r>
            <a:endParaRPr lang="x-none" sz="5400" dirty="0">
              <a:solidFill>
                <a:schemeClr val="accent6"/>
              </a:solidFill>
              <a:latin typeface="Arial Rounded MT Bold" panose="020F0704030504030204" pitchFamily="34" charset="0"/>
            </a:endParaRPr>
          </a:p>
        </p:txBody>
      </p:sp>
    </p:spTree>
    <p:extLst>
      <p:ext uri="{BB962C8B-B14F-4D97-AF65-F5344CB8AC3E}">
        <p14:creationId xmlns:p14="http://schemas.microsoft.com/office/powerpoint/2010/main" val="381896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5762" y="372155"/>
            <a:ext cx="2581275" cy="561975"/>
          </a:xfrm>
          <a:prstGeom prst="rect">
            <a:avLst/>
          </a:prstGeom>
        </p:spPr>
      </p:pic>
      <p:pic>
        <p:nvPicPr>
          <p:cNvPr id="5" name="Picture 4"/>
          <p:cNvPicPr>
            <a:picLocks noChangeAspect="1"/>
          </p:cNvPicPr>
          <p:nvPr/>
        </p:nvPicPr>
        <p:blipFill>
          <a:blip r:embed="rId2"/>
          <a:stretch>
            <a:fillRect/>
          </a:stretch>
        </p:blipFill>
        <p:spPr>
          <a:xfrm>
            <a:off x="6525304" y="372154"/>
            <a:ext cx="2581275" cy="561975"/>
          </a:xfrm>
          <a:prstGeom prst="rect">
            <a:avLst/>
          </a:prstGeom>
        </p:spPr>
      </p:pic>
      <p:pic>
        <p:nvPicPr>
          <p:cNvPr id="6" name="Picture 5"/>
          <p:cNvPicPr>
            <a:picLocks noChangeAspect="1"/>
          </p:cNvPicPr>
          <p:nvPr/>
        </p:nvPicPr>
        <p:blipFill>
          <a:blip r:embed="rId2"/>
          <a:stretch>
            <a:fillRect/>
          </a:stretch>
        </p:blipFill>
        <p:spPr>
          <a:xfrm>
            <a:off x="3455533" y="372155"/>
            <a:ext cx="2581275" cy="561975"/>
          </a:xfrm>
          <a:prstGeom prst="rect">
            <a:avLst/>
          </a:prstGeom>
        </p:spPr>
      </p:pic>
      <p:sp>
        <p:nvSpPr>
          <p:cNvPr id="7" name="TextBox 6"/>
          <p:cNvSpPr txBox="1"/>
          <p:nvPr/>
        </p:nvSpPr>
        <p:spPr>
          <a:xfrm>
            <a:off x="951480" y="468475"/>
            <a:ext cx="1393371" cy="369332"/>
          </a:xfrm>
          <a:prstGeom prst="rect">
            <a:avLst/>
          </a:prstGeom>
          <a:noFill/>
        </p:spPr>
        <p:txBody>
          <a:bodyPr wrap="square" rtlCol="0">
            <a:spAutoFit/>
          </a:bodyPr>
          <a:lstStyle/>
          <a:p>
            <a:r>
              <a:rPr lang="es-MX" dirty="0" smtClean="0">
                <a:solidFill>
                  <a:schemeClr val="bg1"/>
                </a:solidFill>
              </a:rPr>
              <a:t>Documentos</a:t>
            </a:r>
            <a:endParaRPr lang="es-MX" dirty="0">
              <a:solidFill>
                <a:schemeClr val="bg1"/>
              </a:solidFill>
            </a:endParaRPr>
          </a:p>
        </p:txBody>
      </p:sp>
      <p:sp>
        <p:nvSpPr>
          <p:cNvPr id="9" name="TextBox 8"/>
          <p:cNvSpPr txBox="1"/>
          <p:nvPr/>
        </p:nvSpPr>
        <p:spPr>
          <a:xfrm>
            <a:off x="4196441" y="468475"/>
            <a:ext cx="925285" cy="369332"/>
          </a:xfrm>
          <a:prstGeom prst="rect">
            <a:avLst/>
          </a:prstGeom>
          <a:noFill/>
        </p:spPr>
        <p:txBody>
          <a:bodyPr wrap="square" rtlCol="0">
            <a:spAutoFit/>
          </a:bodyPr>
          <a:lstStyle/>
          <a:p>
            <a:r>
              <a:rPr lang="es-MX" dirty="0" smtClean="0">
                <a:solidFill>
                  <a:schemeClr val="bg1"/>
                </a:solidFill>
              </a:rPr>
              <a:t>Tiempo</a:t>
            </a:r>
            <a:endParaRPr lang="es-MX" dirty="0">
              <a:solidFill>
                <a:schemeClr val="bg1"/>
              </a:solidFill>
            </a:endParaRPr>
          </a:p>
        </p:txBody>
      </p:sp>
      <p:sp>
        <p:nvSpPr>
          <p:cNvPr id="10" name="TextBox 9"/>
          <p:cNvSpPr txBox="1"/>
          <p:nvPr/>
        </p:nvSpPr>
        <p:spPr>
          <a:xfrm>
            <a:off x="7238998" y="468475"/>
            <a:ext cx="1153885" cy="369332"/>
          </a:xfrm>
          <a:prstGeom prst="rect">
            <a:avLst/>
          </a:prstGeom>
          <a:noFill/>
        </p:spPr>
        <p:txBody>
          <a:bodyPr wrap="square" rtlCol="0">
            <a:spAutoFit/>
          </a:bodyPr>
          <a:lstStyle/>
          <a:p>
            <a:r>
              <a:rPr lang="es-MX" dirty="0" smtClean="0">
                <a:solidFill>
                  <a:schemeClr val="bg1"/>
                </a:solidFill>
              </a:rPr>
              <a:t>Contratos</a:t>
            </a:r>
            <a:endParaRPr lang="es-MX" dirty="0">
              <a:solidFill>
                <a:schemeClr val="bg1"/>
              </a:solidFill>
            </a:endParaRPr>
          </a:p>
        </p:txBody>
      </p:sp>
    </p:spTree>
    <p:extLst>
      <p:ext uri="{BB962C8B-B14F-4D97-AF65-F5344CB8AC3E}">
        <p14:creationId xmlns:p14="http://schemas.microsoft.com/office/powerpoint/2010/main" val="242710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3733" y="600755"/>
            <a:ext cx="2771095" cy="2771095"/>
          </a:xfrm>
          <a:prstGeom prst="rect">
            <a:avLst/>
          </a:prstGeom>
        </p:spPr>
      </p:pic>
      <p:sp>
        <p:nvSpPr>
          <p:cNvPr id="5" name="TextBox 4"/>
          <p:cNvSpPr txBox="1"/>
          <p:nvPr/>
        </p:nvSpPr>
        <p:spPr>
          <a:xfrm>
            <a:off x="907168" y="1658739"/>
            <a:ext cx="1911123" cy="523220"/>
          </a:xfrm>
          <a:prstGeom prst="rect">
            <a:avLst/>
          </a:prstGeom>
          <a:noFill/>
        </p:spPr>
        <p:txBody>
          <a:bodyPr wrap="square" rtlCol="0">
            <a:spAutoFit/>
          </a:bodyPr>
          <a:lstStyle/>
          <a:p>
            <a:pPr lvl="0" algn="ctr"/>
            <a:r>
              <a:rPr lang="es-ES" sz="1400" dirty="0"/>
              <a:t>Tenga su propio dominio electrónico</a:t>
            </a:r>
            <a:r>
              <a:rPr lang="es-ES" sz="1400" dirty="0" smtClean="0"/>
              <a:t>.</a:t>
            </a:r>
            <a:endParaRPr lang="es-MX" sz="1400" dirty="0"/>
          </a:p>
        </p:txBody>
      </p:sp>
      <p:pic>
        <p:nvPicPr>
          <p:cNvPr id="6" name="Picture 5"/>
          <p:cNvPicPr>
            <a:picLocks noChangeAspect="1"/>
          </p:cNvPicPr>
          <p:nvPr/>
        </p:nvPicPr>
        <p:blipFill>
          <a:blip r:embed="rId2"/>
          <a:stretch>
            <a:fillRect/>
          </a:stretch>
        </p:blipFill>
        <p:spPr>
          <a:xfrm>
            <a:off x="3371506" y="600755"/>
            <a:ext cx="2771095" cy="2771095"/>
          </a:xfrm>
          <a:prstGeom prst="rect">
            <a:avLst/>
          </a:prstGeom>
        </p:spPr>
      </p:pic>
      <p:pic>
        <p:nvPicPr>
          <p:cNvPr id="7" name="Picture 6"/>
          <p:cNvPicPr>
            <a:picLocks noChangeAspect="1"/>
          </p:cNvPicPr>
          <p:nvPr/>
        </p:nvPicPr>
        <p:blipFill>
          <a:blip r:embed="rId2"/>
          <a:stretch>
            <a:fillRect/>
          </a:stretch>
        </p:blipFill>
        <p:spPr>
          <a:xfrm>
            <a:off x="6259279" y="534803"/>
            <a:ext cx="2771095" cy="2771095"/>
          </a:xfrm>
          <a:prstGeom prst="rect">
            <a:avLst/>
          </a:prstGeom>
        </p:spPr>
      </p:pic>
      <p:pic>
        <p:nvPicPr>
          <p:cNvPr id="8" name="Picture 7"/>
          <p:cNvPicPr>
            <a:picLocks noChangeAspect="1"/>
          </p:cNvPicPr>
          <p:nvPr/>
        </p:nvPicPr>
        <p:blipFill>
          <a:blip r:embed="rId2"/>
          <a:stretch>
            <a:fillRect/>
          </a:stretch>
        </p:blipFill>
        <p:spPr>
          <a:xfrm>
            <a:off x="9161653" y="600755"/>
            <a:ext cx="2771095" cy="2771095"/>
          </a:xfrm>
          <a:prstGeom prst="rect">
            <a:avLst/>
          </a:prstGeom>
        </p:spPr>
      </p:pic>
      <p:pic>
        <p:nvPicPr>
          <p:cNvPr id="9" name="Picture 8"/>
          <p:cNvPicPr>
            <a:picLocks noChangeAspect="1"/>
          </p:cNvPicPr>
          <p:nvPr/>
        </p:nvPicPr>
        <p:blipFill>
          <a:blip r:embed="rId2"/>
          <a:stretch>
            <a:fillRect/>
          </a:stretch>
        </p:blipFill>
        <p:spPr>
          <a:xfrm>
            <a:off x="360588" y="3371850"/>
            <a:ext cx="2771095" cy="2771095"/>
          </a:xfrm>
          <a:prstGeom prst="rect">
            <a:avLst/>
          </a:prstGeom>
        </p:spPr>
      </p:pic>
      <p:pic>
        <p:nvPicPr>
          <p:cNvPr id="10" name="Picture 9"/>
          <p:cNvPicPr>
            <a:picLocks noChangeAspect="1"/>
          </p:cNvPicPr>
          <p:nvPr/>
        </p:nvPicPr>
        <p:blipFill>
          <a:blip r:embed="rId2"/>
          <a:stretch>
            <a:fillRect/>
          </a:stretch>
        </p:blipFill>
        <p:spPr>
          <a:xfrm>
            <a:off x="3294457" y="3371849"/>
            <a:ext cx="2771095" cy="2771095"/>
          </a:xfrm>
          <a:prstGeom prst="rect">
            <a:avLst/>
          </a:prstGeom>
        </p:spPr>
      </p:pic>
      <p:pic>
        <p:nvPicPr>
          <p:cNvPr id="11" name="Picture 10"/>
          <p:cNvPicPr>
            <a:picLocks noChangeAspect="1"/>
          </p:cNvPicPr>
          <p:nvPr/>
        </p:nvPicPr>
        <p:blipFill>
          <a:blip r:embed="rId2"/>
          <a:stretch>
            <a:fillRect/>
          </a:stretch>
        </p:blipFill>
        <p:spPr>
          <a:xfrm>
            <a:off x="6259277" y="3402264"/>
            <a:ext cx="2771095" cy="2771095"/>
          </a:xfrm>
          <a:prstGeom prst="rect">
            <a:avLst/>
          </a:prstGeom>
        </p:spPr>
      </p:pic>
      <p:pic>
        <p:nvPicPr>
          <p:cNvPr id="12" name="Picture 11"/>
          <p:cNvPicPr>
            <a:picLocks noChangeAspect="1"/>
          </p:cNvPicPr>
          <p:nvPr/>
        </p:nvPicPr>
        <p:blipFill>
          <a:blip r:embed="rId2"/>
          <a:stretch>
            <a:fillRect/>
          </a:stretch>
        </p:blipFill>
        <p:spPr>
          <a:xfrm>
            <a:off x="9211503" y="3387236"/>
            <a:ext cx="2771095" cy="2771095"/>
          </a:xfrm>
          <a:prstGeom prst="rect">
            <a:avLst/>
          </a:prstGeom>
        </p:spPr>
      </p:pic>
      <p:sp>
        <p:nvSpPr>
          <p:cNvPr id="13" name="TextBox 12"/>
          <p:cNvSpPr txBox="1"/>
          <p:nvPr/>
        </p:nvSpPr>
        <p:spPr>
          <a:xfrm>
            <a:off x="3801491" y="1616970"/>
            <a:ext cx="1911123" cy="738664"/>
          </a:xfrm>
          <a:prstGeom prst="rect">
            <a:avLst/>
          </a:prstGeom>
          <a:noFill/>
        </p:spPr>
        <p:txBody>
          <a:bodyPr wrap="square" rtlCol="0">
            <a:spAutoFit/>
          </a:bodyPr>
          <a:lstStyle/>
          <a:p>
            <a:pPr lvl="0" algn="ctr"/>
            <a:r>
              <a:rPr lang="es-ES" sz="1400" dirty="0"/>
              <a:t>Coloque fotos, videos y planos con imágenes bien definidas.</a:t>
            </a:r>
            <a:endParaRPr lang="es-MX" sz="1400" dirty="0"/>
          </a:p>
        </p:txBody>
      </p:sp>
      <p:sp>
        <p:nvSpPr>
          <p:cNvPr id="14" name="TextBox 13"/>
          <p:cNvSpPr txBox="1"/>
          <p:nvPr/>
        </p:nvSpPr>
        <p:spPr>
          <a:xfrm>
            <a:off x="6689264" y="1260829"/>
            <a:ext cx="1911123" cy="1384995"/>
          </a:xfrm>
          <a:prstGeom prst="rect">
            <a:avLst/>
          </a:prstGeom>
          <a:noFill/>
        </p:spPr>
        <p:txBody>
          <a:bodyPr wrap="square" rtlCol="0">
            <a:spAutoFit/>
          </a:bodyPr>
          <a:lstStyle/>
          <a:p>
            <a:pPr lvl="0" algn="ctr"/>
            <a:r>
              <a:rPr lang="es-ES" sz="1400" dirty="0"/>
              <a:t>Haga visible sus datos de contacto principales; números de teléfonos y correos electrónicos en todas las secciones de su portal.</a:t>
            </a:r>
            <a:endParaRPr lang="es-MX" sz="1400" dirty="0"/>
          </a:p>
        </p:txBody>
      </p:sp>
      <p:sp>
        <p:nvSpPr>
          <p:cNvPr id="15" name="TextBox 14"/>
          <p:cNvSpPr txBox="1"/>
          <p:nvPr/>
        </p:nvSpPr>
        <p:spPr>
          <a:xfrm>
            <a:off x="9460359" y="1368551"/>
            <a:ext cx="1911123" cy="1169551"/>
          </a:xfrm>
          <a:prstGeom prst="rect">
            <a:avLst/>
          </a:prstGeom>
          <a:noFill/>
        </p:spPr>
        <p:txBody>
          <a:bodyPr wrap="square" rtlCol="0">
            <a:spAutoFit/>
          </a:bodyPr>
          <a:lstStyle/>
          <a:p>
            <a:pPr lvl="0" algn="ctr"/>
            <a:r>
              <a:rPr lang="es-ES" sz="1400" dirty="0"/>
              <a:t>Compre dominios electrónicos que puedan atraer más tráfico a su página electrónica.</a:t>
            </a:r>
            <a:endParaRPr lang="es-MX" sz="1400" dirty="0"/>
          </a:p>
        </p:txBody>
      </p:sp>
      <p:sp>
        <p:nvSpPr>
          <p:cNvPr id="16" name="TextBox 15"/>
          <p:cNvSpPr txBox="1"/>
          <p:nvPr/>
        </p:nvSpPr>
        <p:spPr>
          <a:xfrm>
            <a:off x="818808" y="4280342"/>
            <a:ext cx="1911123" cy="954107"/>
          </a:xfrm>
          <a:prstGeom prst="rect">
            <a:avLst/>
          </a:prstGeom>
          <a:noFill/>
        </p:spPr>
        <p:txBody>
          <a:bodyPr wrap="square" rtlCol="0">
            <a:spAutoFit/>
          </a:bodyPr>
          <a:lstStyle/>
          <a:p>
            <a:pPr lvl="0" algn="ctr"/>
            <a:r>
              <a:rPr lang="es-ES" sz="1400" dirty="0"/>
              <a:t>Publique anuncios en páginas electrónicas concurridas como Google y Facebook.</a:t>
            </a:r>
            <a:endParaRPr lang="es-MX" sz="1400" dirty="0"/>
          </a:p>
        </p:txBody>
      </p:sp>
      <p:sp>
        <p:nvSpPr>
          <p:cNvPr id="17" name="TextBox 16"/>
          <p:cNvSpPr txBox="1"/>
          <p:nvPr/>
        </p:nvSpPr>
        <p:spPr>
          <a:xfrm>
            <a:off x="3736175" y="4214390"/>
            <a:ext cx="1911123" cy="954107"/>
          </a:xfrm>
          <a:prstGeom prst="rect">
            <a:avLst/>
          </a:prstGeom>
          <a:noFill/>
        </p:spPr>
        <p:txBody>
          <a:bodyPr wrap="square" rtlCol="0">
            <a:spAutoFit/>
          </a:bodyPr>
          <a:lstStyle/>
          <a:p>
            <a:pPr lvl="0" algn="ctr"/>
            <a:r>
              <a:rPr lang="es-ES" sz="1400" dirty="0"/>
              <a:t>Contrate enlaces con las páginas de Internet de las asociaciones o clubes que pertenezca.</a:t>
            </a:r>
            <a:endParaRPr lang="es-MX" sz="1400" dirty="0"/>
          </a:p>
        </p:txBody>
      </p:sp>
      <p:sp>
        <p:nvSpPr>
          <p:cNvPr id="18" name="TextBox 17"/>
          <p:cNvSpPr txBox="1"/>
          <p:nvPr/>
        </p:nvSpPr>
        <p:spPr>
          <a:xfrm>
            <a:off x="6689264" y="4106670"/>
            <a:ext cx="1911123" cy="1169551"/>
          </a:xfrm>
          <a:prstGeom prst="rect">
            <a:avLst/>
          </a:prstGeom>
          <a:noFill/>
        </p:spPr>
        <p:txBody>
          <a:bodyPr wrap="square" rtlCol="0">
            <a:spAutoFit/>
          </a:bodyPr>
          <a:lstStyle/>
          <a:p>
            <a:pPr lvl="0" algn="ctr"/>
            <a:r>
              <a:rPr lang="es-ES" sz="1400" dirty="0"/>
              <a:t>Paute anuncios en las páginas de Internet especializadas en la industria inmobiliaria local e internacional.</a:t>
            </a:r>
            <a:endParaRPr lang="es-MX" sz="1400" dirty="0"/>
          </a:p>
        </p:txBody>
      </p:sp>
      <p:sp>
        <p:nvSpPr>
          <p:cNvPr id="19" name="TextBox 18"/>
          <p:cNvSpPr txBox="1"/>
          <p:nvPr/>
        </p:nvSpPr>
        <p:spPr>
          <a:xfrm>
            <a:off x="9654084" y="3710955"/>
            <a:ext cx="1911123" cy="2123658"/>
          </a:xfrm>
          <a:prstGeom prst="rect">
            <a:avLst/>
          </a:prstGeom>
          <a:noFill/>
        </p:spPr>
        <p:txBody>
          <a:bodyPr wrap="square" rtlCol="0">
            <a:spAutoFit/>
          </a:bodyPr>
          <a:lstStyle/>
          <a:p>
            <a:pPr lvl="0" algn="ctr"/>
            <a:r>
              <a:rPr lang="es-ES" sz="1200" dirty="0"/>
              <a:t>Para clasificados electrónicos; anuncie propiedades con los precios más atractivos; coloque imágenes reales de la propiedad y de su entorno, informe las distancias de las propiedades en kilómetros, tomando como referencias lugares conocidos.</a:t>
            </a:r>
            <a:endParaRPr lang="es-MX" sz="1200" dirty="0"/>
          </a:p>
        </p:txBody>
      </p:sp>
      <p:sp>
        <p:nvSpPr>
          <p:cNvPr id="20" name="CuadroTexto 2"/>
          <p:cNvSpPr txBox="1"/>
          <p:nvPr/>
        </p:nvSpPr>
        <p:spPr>
          <a:xfrm>
            <a:off x="360588" y="491898"/>
            <a:ext cx="614149" cy="923330"/>
          </a:xfrm>
          <a:prstGeom prst="rect">
            <a:avLst/>
          </a:prstGeom>
          <a:noFill/>
        </p:spPr>
        <p:txBody>
          <a:bodyPr wrap="square" rtlCol="0">
            <a:spAutoFit/>
          </a:bodyPr>
          <a:lstStyle/>
          <a:p>
            <a:pPr algn="ctr"/>
            <a:r>
              <a:rPr lang="x-none" sz="5400" dirty="0" smtClean="0">
                <a:solidFill>
                  <a:schemeClr val="accent6"/>
                </a:solidFill>
                <a:latin typeface="Arial Rounded MT Bold" panose="020F0704030504030204" pitchFamily="34" charset="0"/>
              </a:rPr>
              <a:t>1</a:t>
            </a:r>
            <a:endParaRPr lang="x-none" sz="5400" dirty="0">
              <a:solidFill>
                <a:schemeClr val="accent6"/>
              </a:solidFill>
              <a:latin typeface="Arial Rounded MT Bold" panose="020F0704030504030204" pitchFamily="34" charset="0"/>
            </a:endParaRPr>
          </a:p>
        </p:txBody>
      </p:sp>
      <p:sp>
        <p:nvSpPr>
          <p:cNvPr id="21" name="CuadroTexto 2"/>
          <p:cNvSpPr txBox="1"/>
          <p:nvPr/>
        </p:nvSpPr>
        <p:spPr>
          <a:xfrm>
            <a:off x="3187342" y="491898"/>
            <a:ext cx="614149" cy="923330"/>
          </a:xfrm>
          <a:prstGeom prst="rect">
            <a:avLst/>
          </a:prstGeom>
          <a:noFill/>
        </p:spPr>
        <p:txBody>
          <a:bodyPr wrap="square" rtlCol="0">
            <a:spAutoFit/>
          </a:bodyPr>
          <a:lstStyle/>
          <a:p>
            <a:pPr algn="ctr"/>
            <a:r>
              <a:rPr lang="es-MX" sz="5400" dirty="0">
                <a:solidFill>
                  <a:schemeClr val="accent6"/>
                </a:solidFill>
                <a:latin typeface="Arial Rounded MT Bold" panose="020F0704030504030204" pitchFamily="34" charset="0"/>
              </a:rPr>
              <a:t>2</a:t>
            </a:r>
            <a:endParaRPr lang="x-none" sz="5400" dirty="0">
              <a:solidFill>
                <a:schemeClr val="accent6"/>
              </a:solidFill>
              <a:latin typeface="Arial Rounded MT Bold" panose="020F0704030504030204" pitchFamily="34" charset="0"/>
            </a:endParaRPr>
          </a:p>
        </p:txBody>
      </p:sp>
      <p:sp>
        <p:nvSpPr>
          <p:cNvPr id="22" name="CuadroTexto 2"/>
          <p:cNvSpPr txBox="1"/>
          <p:nvPr/>
        </p:nvSpPr>
        <p:spPr>
          <a:xfrm>
            <a:off x="6048542" y="514839"/>
            <a:ext cx="614149" cy="923330"/>
          </a:xfrm>
          <a:prstGeom prst="rect">
            <a:avLst/>
          </a:prstGeom>
          <a:noFill/>
        </p:spPr>
        <p:txBody>
          <a:bodyPr wrap="square" rtlCol="0">
            <a:spAutoFit/>
          </a:bodyPr>
          <a:lstStyle/>
          <a:p>
            <a:pPr algn="ctr"/>
            <a:r>
              <a:rPr lang="es-MX" sz="5400" dirty="0">
                <a:solidFill>
                  <a:schemeClr val="accent6"/>
                </a:solidFill>
                <a:latin typeface="Arial Rounded MT Bold" panose="020F0704030504030204" pitchFamily="34" charset="0"/>
              </a:rPr>
              <a:t>3</a:t>
            </a:r>
            <a:endParaRPr lang="x-none" sz="5400" dirty="0">
              <a:solidFill>
                <a:schemeClr val="accent6"/>
              </a:solidFill>
              <a:latin typeface="Arial Rounded MT Bold" panose="020F0704030504030204" pitchFamily="34" charset="0"/>
            </a:endParaRPr>
          </a:p>
        </p:txBody>
      </p:sp>
      <p:sp>
        <p:nvSpPr>
          <p:cNvPr id="23" name="CuadroTexto 2"/>
          <p:cNvSpPr txBox="1"/>
          <p:nvPr/>
        </p:nvSpPr>
        <p:spPr>
          <a:xfrm>
            <a:off x="8909742" y="550160"/>
            <a:ext cx="614149" cy="923330"/>
          </a:xfrm>
          <a:prstGeom prst="rect">
            <a:avLst/>
          </a:prstGeom>
          <a:noFill/>
        </p:spPr>
        <p:txBody>
          <a:bodyPr wrap="square" rtlCol="0">
            <a:spAutoFit/>
          </a:bodyPr>
          <a:lstStyle/>
          <a:p>
            <a:pPr algn="ctr"/>
            <a:r>
              <a:rPr lang="es-MX" sz="5400" dirty="0">
                <a:solidFill>
                  <a:schemeClr val="accent6"/>
                </a:solidFill>
                <a:latin typeface="Arial Rounded MT Bold" panose="020F0704030504030204" pitchFamily="34" charset="0"/>
              </a:rPr>
              <a:t>4</a:t>
            </a:r>
            <a:endParaRPr lang="x-none" sz="5400" dirty="0">
              <a:solidFill>
                <a:schemeClr val="accent6"/>
              </a:solidFill>
              <a:latin typeface="Arial Rounded MT Bold" panose="020F0704030504030204" pitchFamily="34" charset="0"/>
            </a:endParaRPr>
          </a:p>
        </p:txBody>
      </p:sp>
      <p:sp>
        <p:nvSpPr>
          <p:cNvPr id="24" name="CuadroTexto 2"/>
          <p:cNvSpPr txBox="1"/>
          <p:nvPr/>
        </p:nvSpPr>
        <p:spPr>
          <a:xfrm>
            <a:off x="223885" y="3219535"/>
            <a:ext cx="614149" cy="923330"/>
          </a:xfrm>
          <a:prstGeom prst="rect">
            <a:avLst/>
          </a:prstGeom>
          <a:noFill/>
        </p:spPr>
        <p:txBody>
          <a:bodyPr wrap="square" rtlCol="0">
            <a:spAutoFit/>
          </a:bodyPr>
          <a:lstStyle/>
          <a:p>
            <a:pPr algn="ctr"/>
            <a:r>
              <a:rPr lang="es-MX" sz="5400" dirty="0">
                <a:solidFill>
                  <a:schemeClr val="accent6"/>
                </a:solidFill>
                <a:latin typeface="Arial Rounded MT Bold" panose="020F0704030504030204" pitchFamily="34" charset="0"/>
              </a:rPr>
              <a:t>5</a:t>
            </a:r>
            <a:endParaRPr lang="x-none" sz="5400" dirty="0">
              <a:solidFill>
                <a:schemeClr val="accent6"/>
              </a:solidFill>
              <a:latin typeface="Arial Rounded MT Bold" panose="020F0704030504030204" pitchFamily="34" charset="0"/>
            </a:endParaRPr>
          </a:p>
        </p:txBody>
      </p:sp>
      <p:sp>
        <p:nvSpPr>
          <p:cNvPr id="25" name="CuadroTexto 2"/>
          <p:cNvSpPr txBox="1"/>
          <p:nvPr/>
        </p:nvSpPr>
        <p:spPr>
          <a:xfrm>
            <a:off x="3134060" y="3239943"/>
            <a:ext cx="614149" cy="923330"/>
          </a:xfrm>
          <a:prstGeom prst="rect">
            <a:avLst/>
          </a:prstGeom>
          <a:noFill/>
        </p:spPr>
        <p:txBody>
          <a:bodyPr wrap="square" rtlCol="0">
            <a:spAutoFit/>
          </a:bodyPr>
          <a:lstStyle/>
          <a:p>
            <a:pPr algn="ctr"/>
            <a:r>
              <a:rPr lang="es-MX" sz="5400" dirty="0">
                <a:solidFill>
                  <a:schemeClr val="accent6"/>
                </a:solidFill>
                <a:latin typeface="Arial Rounded MT Bold" panose="020F0704030504030204" pitchFamily="34" charset="0"/>
              </a:rPr>
              <a:t>6</a:t>
            </a:r>
            <a:endParaRPr lang="x-none" sz="5400" dirty="0">
              <a:solidFill>
                <a:schemeClr val="accent6"/>
              </a:solidFill>
              <a:latin typeface="Arial Rounded MT Bold" panose="020F0704030504030204" pitchFamily="34" charset="0"/>
            </a:endParaRPr>
          </a:p>
        </p:txBody>
      </p:sp>
      <p:sp>
        <p:nvSpPr>
          <p:cNvPr id="26" name="CuadroTexto 2"/>
          <p:cNvSpPr txBox="1"/>
          <p:nvPr/>
        </p:nvSpPr>
        <p:spPr>
          <a:xfrm>
            <a:off x="6228326" y="3219535"/>
            <a:ext cx="614149" cy="923330"/>
          </a:xfrm>
          <a:prstGeom prst="rect">
            <a:avLst/>
          </a:prstGeom>
          <a:noFill/>
        </p:spPr>
        <p:txBody>
          <a:bodyPr wrap="square" rtlCol="0">
            <a:spAutoFit/>
          </a:bodyPr>
          <a:lstStyle/>
          <a:p>
            <a:pPr algn="ctr"/>
            <a:r>
              <a:rPr lang="es-MX" sz="5400" dirty="0">
                <a:solidFill>
                  <a:schemeClr val="accent6"/>
                </a:solidFill>
                <a:latin typeface="Arial Rounded MT Bold" panose="020F0704030504030204" pitchFamily="34" charset="0"/>
              </a:rPr>
              <a:t>7</a:t>
            </a:r>
            <a:endParaRPr lang="x-none" sz="5400" dirty="0">
              <a:solidFill>
                <a:schemeClr val="accent6"/>
              </a:solidFill>
              <a:latin typeface="Arial Rounded MT Bold" panose="020F0704030504030204" pitchFamily="34" charset="0"/>
            </a:endParaRPr>
          </a:p>
        </p:txBody>
      </p:sp>
      <p:sp>
        <p:nvSpPr>
          <p:cNvPr id="27" name="CuadroTexto 2"/>
          <p:cNvSpPr txBox="1"/>
          <p:nvPr/>
        </p:nvSpPr>
        <p:spPr>
          <a:xfrm>
            <a:off x="9125719" y="3183340"/>
            <a:ext cx="614149" cy="923330"/>
          </a:xfrm>
          <a:prstGeom prst="rect">
            <a:avLst/>
          </a:prstGeom>
          <a:noFill/>
        </p:spPr>
        <p:txBody>
          <a:bodyPr wrap="square" rtlCol="0">
            <a:spAutoFit/>
          </a:bodyPr>
          <a:lstStyle/>
          <a:p>
            <a:pPr algn="ctr"/>
            <a:r>
              <a:rPr lang="es-MX" sz="5400" dirty="0">
                <a:solidFill>
                  <a:schemeClr val="accent6"/>
                </a:solidFill>
                <a:latin typeface="Arial Rounded MT Bold" panose="020F0704030504030204" pitchFamily="34" charset="0"/>
              </a:rPr>
              <a:t>8</a:t>
            </a:r>
            <a:endParaRPr lang="x-none" sz="5400" dirty="0">
              <a:solidFill>
                <a:schemeClr val="accent6"/>
              </a:solidFill>
              <a:latin typeface="Arial Rounded MT Bold" panose="020F0704030504030204" pitchFamily="34" charset="0"/>
            </a:endParaRPr>
          </a:p>
        </p:txBody>
      </p:sp>
    </p:spTree>
    <p:extLst>
      <p:ext uri="{BB962C8B-B14F-4D97-AF65-F5344CB8AC3E}">
        <p14:creationId xmlns:p14="http://schemas.microsoft.com/office/powerpoint/2010/main" val="228837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206828"/>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818924"/>
            <a:ext cx="609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36" y="1447570"/>
            <a:ext cx="4191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261" y="2192790"/>
            <a:ext cx="5048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90" y="2778577"/>
            <a:ext cx="476250" cy="4667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903" y="3445328"/>
            <a:ext cx="9334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3848" y="225028"/>
            <a:ext cx="536575" cy="523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5"/>
          <p:cNvSpPr txBox="1">
            <a:spLocks noChangeArrowheads="1"/>
          </p:cNvSpPr>
          <p:nvPr/>
        </p:nvSpPr>
        <p:spPr bwMode="auto">
          <a:xfrm>
            <a:off x="1007836" y="338591"/>
            <a:ext cx="23622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Cajones de estacionamiento</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21"/>
          <p:cNvSpPr txBox="1">
            <a:spLocks noChangeArrowheads="1"/>
          </p:cNvSpPr>
          <p:nvPr/>
        </p:nvSpPr>
        <p:spPr bwMode="auto">
          <a:xfrm>
            <a:off x="4173311" y="319541"/>
            <a:ext cx="23622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Recibidor</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18"/>
          <p:cNvSpPr txBox="1">
            <a:spLocks noChangeArrowheads="1"/>
          </p:cNvSpPr>
          <p:nvPr/>
        </p:nvSpPr>
        <p:spPr bwMode="auto">
          <a:xfrm>
            <a:off x="1007836" y="917235"/>
            <a:ext cx="23622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Sala - Comedor</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16"/>
          <p:cNvSpPr txBox="1">
            <a:spLocks noChangeArrowheads="1"/>
          </p:cNvSpPr>
          <p:nvPr/>
        </p:nvSpPr>
        <p:spPr bwMode="auto">
          <a:xfrm>
            <a:off x="4217761" y="876753"/>
            <a:ext cx="7048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Cocina</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14"/>
          <p:cNvSpPr txBox="1">
            <a:spLocks noChangeArrowheads="1"/>
          </p:cNvSpPr>
          <p:nvPr/>
        </p:nvSpPr>
        <p:spPr bwMode="auto">
          <a:xfrm>
            <a:off x="976086" y="1557448"/>
            <a:ext cx="13144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Baño de visitas</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13"/>
          <p:cNvSpPr txBox="1">
            <a:spLocks noChangeArrowheads="1"/>
          </p:cNvSpPr>
          <p:nvPr/>
        </p:nvSpPr>
        <p:spPr bwMode="auto">
          <a:xfrm>
            <a:off x="4233636" y="1570264"/>
            <a:ext cx="8001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Estancia</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11"/>
          <p:cNvSpPr txBox="1">
            <a:spLocks noChangeArrowheads="1"/>
          </p:cNvSpPr>
          <p:nvPr/>
        </p:nvSpPr>
        <p:spPr bwMode="auto">
          <a:xfrm>
            <a:off x="976086" y="2261053"/>
            <a:ext cx="15049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Sala de televisión</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1" name="Text Box 9"/>
          <p:cNvSpPr txBox="1">
            <a:spLocks noChangeArrowheads="1"/>
          </p:cNvSpPr>
          <p:nvPr/>
        </p:nvSpPr>
        <p:spPr bwMode="auto">
          <a:xfrm>
            <a:off x="4217761" y="2178049"/>
            <a:ext cx="13906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2 a 3 recámaras</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2" name="Text Box 4"/>
          <p:cNvSpPr txBox="1">
            <a:spLocks noChangeArrowheads="1"/>
          </p:cNvSpPr>
          <p:nvPr/>
        </p:nvSpPr>
        <p:spPr bwMode="auto">
          <a:xfrm>
            <a:off x="976086" y="2902403"/>
            <a:ext cx="13525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Baños comunes</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3" name="Text Box 10"/>
          <p:cNvSpPr txBox="1">
            <a:spLocks noChangeArrowheads="1"/>
          </p:cNvSpPr>
          <p:nvPr/>
        </p:nvSpPr>
        <p:spPr bwMode="auto">
          <a:xfrm>
            <a:off x="4213226" y="2400980"/>
            <a:ext cx="17907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Baños en 1 o más recámaras</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4" name="Text Box 6"/>
          <p:cNvSpPr txBox="1">
            <a:spLocks noChangeArrowheads="1"/>
          </p:cNvSpPr>
          <p:nvPr/>
        </p:nvSpPr>
        <p:spPr bwMode="auto">
          <a:xfrm>
            <a:off x="4213226" y="3045825"/>
            <a:ext cx="23622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Centro de lavado</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5" name="Text Box 2"/>
          <p:cNvSpPr txBox="1">
            <a:spLocks noChangeArrowheads="1"/>
          </p:cNvSpPr>
          <p:nvPr/>
        </p:nvSpPr>
        <p:spPr bwMode="auto">
          <a:xfrm>
            <a:off x="1007836" y="3512001"/>
            <a:ext cx="23622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000000"/>
                </a:solidFill>
                <a:effectLst/>
                <a:latin typeface="Berlin Sans FB Demi" panose="020E0802020502020306" pitchFamily="34" charset="0"/>
                <a:ea typeface="Times New Roman" panose="02020603050405020304" pitchFamily="18" charset="0"/>
                <a:cs typeface="Times New Roman" panose="02020603050405020304" pitchFamily="18" charset="0"/>
              </a:rPr>
              <a:t>Patio trasero o terraza</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pic>
        <p:nvPicPr>
          <p:cNvPr id="3091"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2209" y="819827"/>
            <a:ext cx="3810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0036" y="1456869"/>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6733" y="2190749"/>
            <a:ext cx="7715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9715" y="2881764"/>
            <a:ext cx="600075" cy="7270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4"/>
          <p:cNvSpPr>
            <a:spLocks noChangeArrowheads="1"/>
          </p:cNvSpPr>
          <p:nvPr/>
        </p:nvSpPr>
        <p:spPr bwMode="auto">
          <a:xfrm>
            <a:off x="391886" y="-7075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7" name="Rectangle 25"/>
          <p:cNvSpPr>
            <a:spLocks noChangeArrowheads="1"/>
          </p:cNvSpPr>
          <p:nvPr/>
        </p:nvSpPr>
        <p:spPr bwMode="auto">
          <a:xfrm>
            <a:off x="391886" y="-2503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8" name="Rectangle 28"/>
          <p:cNvSpPr>
            <a:spLocks noChangeArrowheads="1"/>
          </p:cNvSpPr>
          <p:nvPr/>
        </p:nvSpPr>
        <p:spPr bwMode="auto">
          <a:xfrm>
            <a:off x="849086" y="2068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9" name="Rectangle 29"/>
          <p:cNvSpPr>
            <a:spLocks noChangeArrowheads="1"/>
          </p:cNvSpPr>
          <p:nvPr/>
        </p:nvSpPr>
        <p:spPr bwMode="auto">
          <a:xfrm>
            <a:off x="849086" y="7211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2813" algn="l"/>
              </a:tabLst>
              <a:defRPr>
                <a:solidFill>
                  <a:schemeClr val="tx1"/>
                </a:solidFill>
                <a:latin typeface="Arial" panose="020B0604020202020204" pitchFamily="34" charset="0"/>
              </a:defRPr>
            </a:lvl1pPr>
            <a:lvl2pPr eaLnBrk="0" fontAlgn="base" hangingPunct="0">
              <a:spcBef>
                <a:spcPct val="0"/>
              </a:spcBef>
              <a:spcAft>
                <a:spcPct val="0"/>
              </a:spcAft>
              <a:tabLst>
                <a:tab pos="912813" algn="l"/>
              </a:tabLst>
              <a:defRPr>
                <a:solidFill>
                  <a:schemeClr val="tx1"/>
                </a:solidFill>
                <a:latin typeface="Arial" panose="020B0604020202020204" pitchFamily="34" charset="0"/>
              </a:defRPr>
            </a:lvl2pPr>
            <a:lvl3pPr eaLnBrk="0" fontAlgn="base" hangingPunct="0">
              <a:spcBef>
                <a:spcPct val="0"/>
              </a:spcBef>
              <a:spcAft>
                <a:spcPct val="0"/>
              </a:spcAft>
              <a:tabLst>
                <a:tab pos="912813" algn="l"/>
              </a:tabLst>
              <a:defRPr>
                <a:solidFill>
                  <a:schemeClr val="tx1"/>
                </a:solidFill>
                <a:latin typeface="Arial" panose="020B0604020202020204" pitchFamily="34" charset="0"/>
              </a:defRPr>
            </a:lvl3pPr>
            <a:lvl4pPr eaLnBrk="0" fontAlgn="base" hangingPunct="0">
              <a:spcBef>
                <a:spcPct val="0"/>
              </a:spcBef>
              <a:spcAft>
                <a:spcPct val="0"/>
              </a:spcAft>
              <a:tabLst>
                <a:tab pos="912813" algn="l"/>
              </a:tabLst>
              <a:defRPr>
                <a:solidFill>
                  <a:schemeClr val="tx1"/>
                </a:solidFill>
                <a:latin typeface="Arial" panose="020B0604020202020204" pitchFamily="34" charset="0"/>
              </a:defRPr>
            </a:lvl4pPr>
            <a:lvl5pPr eaLnBrk="0" fontAlgn="base" hangingPunct="0">
              <a:spcBef>
                <a:spcPct val="0"/>
              </a:spcBef>
              <a:spcAft>
                <a:spcPct val="0"/>
              </a:spcAft>
              <a:tabLst>
                <a:tab pos="912813" algn="l"/>
              </a:tabLst>
              <a:defRPr>
                <a:solidFill>
                  <a:schemeClr val="tx1"/>
                </a:solidFill>
                <a:latin typeface="Arial" panose="020B0604020202020204" pitchFamily="34" charset="0"/>
              </a:defRPr>
            </a:lvl5pPr>
            <a:lvl6pPr eaLnBrk="0" fontAlgn="base" hangingPunct="0">
              <a:spcBef>
                <a:spcPct val="0"/>
              </a:spcBef>
              <a:spcAft>
                <a:spcPct val="0"/>
              </a:spcAft>
              <a:tabLst>
                <a:tab pos="912813" algn="l"/>
              </a:tabLst>
              <a:defRPr>
                <a:solidFill>
                  <a:schemeClr val="tx1"/>
                </a:solidFill>
                <a:latin typeface="Arial" panose="020B0604020202020204" pitchFamily="34" charset="0"/>
              </a:defRPr>
            </a:lvl6pPr>
            <a:lvl7pPr eaLnBrk="0" fontAlgn="base" hangingPunct="0">
              <a:spcBef>
                <a:spcPct val="0"/>
              </a:spcBef>
              <a:spcAft>
                <a:spcPct val="0"/>
              </a:spcAft>
              <a:tabLst>
                <a:tab pos="912813" algn="l"/>
              </a:tabLst>
              <a:defRPr>
                <a:solidFill>
                  <a:schemeClr val="tx1"/>
                </a:solidFill>
                <a:latin typeface="Arial" panose="020B0604020202020204" pitchFamily="34" charset="0"/>
              </a:defRPr>
            </a:lvl7pPr>
            <a:lvl8pPr eaLnBrk="0" fontAlgn="base" hangingPunct="0">
              <a:spcBef>
                <a:spcPct val="0"/>
              </a:spcBef>
              <a:spcAft>
                <a:spcPct val="0"/>
              </a:spcAft>
              <a:tabLst>
                <a:tab pos="912813" algn="l"/>
              </a:tabLst>
              <a:defRPr>
                <a:solidFill>
                  <a:schemeClr val="tx1"/>
                </a:solidFill>
                <a:latin typeface="Arial" panose="020B0604020202020204" pitchFamily="34" charset="0"/>
              </a:defRPr>
            </a:lvl8pPr>
            <a:lvl9pPr eaLnBrk="0" fontAlgn="base" hangingPunct="0">
              <a:spcBef>
                <a:spcPct val="0"/>
              </a:spcBef>
              <a:spcAft>
                <a:spcPct val="0"/>
              </a:spcAft>
              <a:tabLst>
                <a:tab pos="9128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2813" algn="l"/>
              </a:tabLst>
            </a:pPr>
            <a:endParaRPr kumimoji="0" lang="es-ES" altLang="es-MX" sz="1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2813" algn="l"/>
              </a:tabLst>
            </a:pPr>
            <a:r>
              <a:rPr kumimoji="0" lang="es-ES" altLang="es-MX" sz="1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MX" altLang="es-MX"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2813" algn="l"/>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0" name="Rectangle 30"/>
          <p:cNvSpPr>
            <a:spLocks noChangeArrowheads="1"/>
          </p:cNvSpPr>
          <p:nvPr/>
        </p:nvSpPr>
        <p:spPr bwMode="auto">
          <a:xfrm>
            <a:off x="849086" y="7211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2813" algn="l"/>
              </a:tabLst>
              <a:defRPr>
                <a:solidFill>
                  <a:schemeClr val="tx1"/>
                </a:solidFill>
                <a:latin typeface="Arial" panose="020B0604020202020204" pitchFamily="34" charset="0"/>
              </a:defRPr>
            </a:lvl1pPr>
            <a:lvl2pPr eaLnBrk="0" fontAlgn="base" hangingPunct="0">
              <a:spcBef>
                <a:spcPct val="0"/>
              </a:spcBef>
              <a:spcAft>
                <a:spcPct val="0"/>
              </a:spcAft>
              <a:tabLst>
                <a:tab pos="912813" algn="l"/>
              </a:tabLst>
              <a:defRPr>
                <a:solidFill>
                  <a:schemeClr val="tx1"/>
                </a:solidFill>
                <a:latin typeface="Arial" panose="020B0604020202020204" pitchFamily="34" charset="0"/>
              </a:defRPr>
            </a:lvl2pPr>
            <a:lvl3pPr eaLnBrk="0" fontAlgn="base" hangingPunct="0">
              <a:spcBef>
                <a:spcPct val="0"/>
              </a:spcBef>
              <a:spcAft>
                <a:spcPct val="0"/>
              </a:spcAft>
              <a:tabLst>
                <a:tab pos="912813" algn="l"/>
              </a:tabLst>
              <a:defRPr>
                <a:solidFill>
                  <a:schemeClr val="tx1"/>
                </a:solidFill>
                <a:latin typeface="Arial" panose="020B0604020202020204" pitchFamily="34" charset="0"/>
              </a:defRPr>
            </a:lvl3pPr>
            <a:lvl4pPr eaLnBrk="0" fontAlgn="base" hangingPunct="0">
              <a:spcBef>
                <a:spcPct val="0"/>
              </a:spcBef>
              <a:spcAft>
                <a:spcPct val="0"/>
              </a:spcAft>
              <a:tabLst>
                <a:tab pos="912813" algn="l"/>
              </a:tabLst>
              <a:defRPr>
                <a:solidFill>
                  <a:schemeClr val="tx1"/>
                </a:solidFill>
                <a:latin typeface="Arial" panose="020B0604020202020204" pitchFamily="34" charset="0"/>
              </a:defRPr>
            </a:lvl4pPr>
            <a:lvl5pPr eaLnBrk="0" fontAlgn="base" hangingPunct="0">
              <a:spcBef>
                <a:spcPct val="0"/>
              </a:spcBef>
              <a:spcAft>
                <a:spcPct val="0"/>
              </a:spcAft>
              <a:tabLst>
                <a:tab pos="912813" algn="l"/>
              </a:tabLst>
              <a:defRPr>
                <a:solidFill>
                  <a:schemeClr val="tx1"/>
                </a:solidFill>
                <a:latin typeface="Arial" panose="020B0604020202020204" pitchFamily="34" charset="0"/>
              </a:defRPr>
            </a:lvl5pPr>
            <a:lvl6pPr eaLnBrk="0" fontAlgn="base" hangingPunct="0">
              <a:spcBef>
                <a:spcPct val="0"/>
              </a:spcBef>
              <a:spcAft>
                <a:spcPct val="0"/>
              </a:spcAft>
              <a:tabLst>
                <a:tab pos="912813" algn="l"/>
              </a:tabLst>
              <a:defRPr>
                <a:solidFill>
                  <a:schemeClr val="tx1"/>
                </a:solidFill>
                <a:latin typeface="Arial" panose="020B0604020202020204" pitchFamily="34" charset="0"/>
              </a:defRPr>
            </a:lvl6pPr>
            <a:lvl7pPr eaLnBrk="0" fontAlgn="base" hangingPunct="0">
              <a:spcBef>
                <a:spcPct val="0"/>
              </a:spcBef>
              <a:spcAft>
                <a:spcPct val="0"/>
              </a:spcAft>
              <a:tabLst>
                <a:tab pos="912813" algn="l"/>
              </a:tabLst>
              <a:defRPr>
                <a:solidFill>
                  <a:schemeClr val="tx1"/>
                </a:solidFill>
                <a:latin typeface="Arial" panose="020B0604020202020204" pitchFamily="34" charset="0"/>
              </a:defRPr>
            </a:lvl7pPr>
            <a:lvl8pPr eaLnBrk="0" fontAlgn="base" hangingPunct="0">
              <a:spcBef>
                <a:spcPct val="0"/>
              </a:spcBef>
              <a:spcAft>
                <a:spcPct val="0"/>
              </a:spcAft>
              <a:tabLst>
                <a:tab pos="912813" algn="l"/>
              </a:tabLst>
              <a:defRPr>
                <a:solidFill>
                  <a:schemeClr val="tx1"/>
                </a:solidFill>
                <a:latin typeface="Arial" panose="020B0604020202020204" pitchFamily="34" charset="0"/>
              </a:defRPr>
            </a:lvl8pPr>
            <a:lvl9pPr eaLnBrk="0" fontAlgn="base" hangingPunct="0">
              <a:spcBef>
                <a:spcPct val="0"/>
              </a:spcBef>
              <a:spcAft>
                <a:spcPct val="0"/>
              </a:spcAft>
              <a:tabLst>
                <a:tab pos="9128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2813" algn="l"/>
              </a:tabLst>
            </a:pPr>
            <a:r>
              <a:rPr kumimoji="0" lang="es-ES" altLang="es-MX" sz="1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MX" altLang="es-MX" sz="1200" b="0" i="0" u="none" strike="noStrike" cap="none" normalizeH="0" baseline="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2813" algn="l"/>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1" name="Rectangle 33"/>
          <p:cNvSpPr>
            <a:spLocks noChangeArrowheads="1"/>
          </p:cNvSpPr>
          <p:nvPr/>
        </p:nvSpPr>
        <p:spPr bwMode="auto">
          <a:xfrm>
            <a:off x="849086" y="7211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2" name="Rectangle 34"/>
          <p:cNvSpPr>
            <a:spLocks noChangeArrowheads="1"/>
          </p:cNvSpPr>
          <p:nvPr/>
        </p:nvSpPr>
        <p:spPr bwMode="auto">
          <a:xfrm>
            <a:off x="849086" y="12545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3" name="Rectangle 37"/>
          <p:cNvSpPr>
            <a:spLocks noChangeArrowheads="1"/>
          </p:cNvSpPr>
          <p:nvPr/>
        </p:nvSpPr>
        <p:spPr bwMode="auto">
          <a:xfrm>
            <a:off x="849086" y="12545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1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4" name="Rectangle 38"/>
          <p:cNvSpPr>
            <a:spLocks noChangeArrowheads="1"/>
          </p:cNvSpPr>
          <p:nvPr/>
        </p:nvSpPr>
        <p:spPr bwMode="auto">
          <a:xfrm>
            <a:off x="391886" y="18546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2813" algn="l"/>
              </a:tabLst>
              <a:defRPr>
                <a:solidFill>
                  <a:schemeClr val="tx1"/>
                </a:solidFill>
                <a:latin typeface="Arial" panose="020B0604020202020204" pitchFamily="34" charset="0"/>
              </a:defRPr>
            </a:lvl1pPr>
            <a:lvl2pPr eaLnBrk="0" fontAlgn="base" hangingPunct="0">
              <a:spcBef>
                <a:spcPct val="0"/>
              </a:spcBef>
              <a:spcAft>
                <a:spcPct val="0"/>
              </a:spcAft>
              <a:tabLst>
                <a:tab pos="912813" algn="l"/>
              </a:tabLst>
              <a:defRPr>
                <a:solidFill>
                  <a:schemeClr val="tx1"/>
                </a:solidFill>
                <a:latin typeface="Arial" panose="020B0604020202020204" pitchFamily="34" charset="0"/>
              </a:defRPr>
            </a:lvl2pPr>
            <a:lvl3pPr eaLnBrk="0" fontAlgn="base" hangingPunct="0">
              <a:spcBef>
                <a:spcPct val="0"/>
              </a:spcBef>
              <a:spcAft>
                <a:spcPct val="0"/>
              </a:spcAft>
              <a:tabLst>
                <a:tab pos="912813" algn="l"/>
              </a:tabLst>
              <a:defRPr>
                <a:solidFill>
                  <a:schemeClr val="tx1"/>
                </a:solidFill>
                <a:latin typeface="Arial" panose="020B0604020202020204" pitchFamily="34" charset="0"/>
              </a:defRPr>
            </a:lvl3pPr>
            <a:lvl4pPr eaLnBrk="0" fontAlgn="base" hangingPunct="0">
              <a:spcBef>
                <a:spcPct val="0"/>
              </a:spcBef>
              <a:spcAft>
                <a:spcPct val="0"/>
              </a:spcAft>
              <a:tabLst>
                <a:tab pos="912813" algn="l"/>
              </a:tabLst>
              <a:defRPr>
                <a:solidFill>
                  <a:schemeClr val="tx1"/>
                </a:solidFill>
                <a:latin typeface="Arial" panose="020B0604020202020204" pitchFamily="34" charset="0"/>
              </a:defRPr>
            </a:lvl4pPr>
            <a:lvl5pPr eaLnBrk="0" fontAlgn="base" hangingPunct="0">
              <a:spcBef>
                <a:spcPct val="0"/>
              </a:spcBef>
              <a:spcAft>
                <a:spcPct val="0"/>
              </a:spcAft>
              <a:tabLst>
                <a:tab pos="912813" algn="l"/>
              </a:tabLst>
              <a:defRPr>
                <a:solidFill>
                  <a:schemeClr val="tx1"/>
                </a:solidFill>
                <a:latin typeface="Arial" panose="020B0604020202020204" pitchFamily="34" charset="0"/>
              </a:defRPr>
            </a:lvl5pPr>
            <a:lvl6pPr eaLnBrk="0" fontAlgn="base" hangingPunct="0">
              <a:spcBef>
                <a:spcPct val="0"/>
              </a:spcBef>
              <a:spcAft>
                <a:spcPct val="0"/>
              </a:spcAft>
              <a:tabLst>
                <a:tab pos="912813" algn="l"/>
              </a:tabLst>
              <a:defRPr>
                <a:solidFill>
                  <a:schemeClr val="tx1"/>
                </a:solidFill>
                <a:latin typeface="Arial" panose="020B0604020202020204" pitchFamily="34" charset="0"/>
              </a:defRPr>
            </a:lvl6pPr>
            <a:lvl7pPr eaLnBrk="0" fontAlgn="base" hangingPunct="0">
              <a:spcBef>
                <a:spcPct val="0"/>
              </a:spcBef>
              <a:spcAft>
                <a:spcPct val="0"/>
              </a:spcAft>
              <a:tabLst>
                <a:tab pos="912813" algn="l"/>
              </a:tabLst>
              <a:defRPr>
                <a:solidFill>
                  <a:schemeClr val="tx1"/>
                </a:solidFill>
                <a:latin typeface="Arial" panose="020B0604020202020204" pitchFamily="34" charset="0"/>
              </a:defRPr>
            </a:lvl7pPr>
            <a:lvl8pPr eaLnBrk="0" fontAlgn="base" hangingPunct="0">
              <a:spcBef>
                <a:spcPct val="0"/>
              </a:spcBef>
              <a:spcAft>
                <a:spcPct val="0"/>
              </a:spcAft>
              <a:tabLst>
                <a:tab pos="912813" algn="l"/>
              </a:tabLst>
              <a:defRPr>
                <a:solidFill>
                  <a:schemeClr val="tx1"/>
                </a:solidFill>
                <a:latin typeface="Arial" panose="020B0604020202020204" pitchFamily="34" charset="0"/>
              </a:defRPr>
            </a:lvl8pPr>
            <a:lvl9pPr eaLnBrk="0" fontAlgn="base" hangingPunct="0">
              <a:spcBef>
                <a:spcPct val="0"/>
              </a:spcBef>
              <a:spcAft>
                <a:spcPct val="0"/>
              </a:spcAft>
              <a:tabLst>
                <a:tab pos="9128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2813" algn="l"/>
              </a:tabLst>
            </a:pPr>
            <a:r>
              <a:rPr kumimoji="0" lang="es-MX" altLang="es-MX"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MX" alt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2813" algn="l"/>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5" name="Rectangle 42"/>
          <p:cNvSpPr>
            <a:spLocks noChangeArrowheads="1"/>
          </p:cNvSpPr>
          <p:nvPr/>
        </p:nvSpPr>
        <p:spPr bwMode="auto">
          <a:xfrm>
            <a:off x="849086" y="23118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6" name="Rectangle 43"/>
          <p:cNvSpPr>
            <a:spLocks noChangeArrowheads="1"/>
          </p:cNvSpPr>
          <p:nvPr/>
        </p:nvSpPr>
        <p:spPr bwMode="auto">
          <a:xfrm>
            <a:off x="849086" y="28071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2813" algn="l"/>
              </a:tabLst>
              <a:defRPr>
                <a:solidFill>
                  <a:schemeClr val="tx1"/>
                </a:solidFill>
                <a:latin typeface="Arial" panose="020B0604020202020204" pitchFamily="34" charset="0"/>
              </a:defRPr>
            </a:lvl1pPr>
            <a:lvl2pPr eaLnBrk="0" fontAlgn="base" hangingPunct="0">
              <a:spcBef>
                <a:spcPct val="0"/>
              </a:spcBef>
              <a:spcAft>
                <a:spcPct val="0"/>
              </a:spcAft>
              <a:tabLst>
                <a:tab pos="912813" algn="l"/>
              </a:tabLst>
              <a:defRPr>
                <a:solidFill>
                  <a:schemeClr val="tx1"/>
                </a:solidFill>
                <a:latin typeface="Arial" panose="020B0604020202020204" pitchFamily="34" charset="0"/>
              </a:defRPr>
            </a:lvl2pPr>
            <a:lvl3pPr eaLnBrk="0" fontAlgn="base" hangingPunct="0">
              <a:spcBef>
                <a:spcPct val="0"/>
              </a:spcBef>
              <a:spcAft>
                <a:spcPct val="0"/>
              </a:spcAft>
              <a:tabLst>
                <a:tab pos="912813" algn="l"/>
              </a:tabLst>
              <a:defRPr>
                <a:solidFill>
                  <a:schemeClr val="tx1"/>
                </a:solidFill>
                <a:latin typeface="Arial" panose="020B0604020202020204" pitchFamily="34" charset="0"/>
              </a:defRPr>
            </a:lvl3pPr>
            <a:lvl4pPr eaLnBrk="0" fontAlgn="base" hangingPunct="0">
              <a:spcBef>
                <a:spcPct val="0"/>
              </a:spcBef>
              <a:spcAft>
                <a:spcPct val="0"/>
              </a:spcAft>
              <a:tabLst>
                <a:tab pos="912813" algn="l"/>
              </a:tabLst>
              <a:defRPr>
                <a:solidFill>
                  <a:schemeClr val="tx1"/>
                </a:solidFill>
                <a:latin typeface="Arial" panose="020B0604020202020204" pitchFamily="34" charset="0"/>
              </a:defRPr>
            </a:lvl4pPr>
            <a:lvl5pPr eaLnBrk="0" fontAlgn="base" hangingPunct="0">
              <a:spcBef>
                <a:spcPct val="0"/>
              </a:spcBef>
              <a:spcAft>
                <a:spcPct val="0"/>
              </a:spcAft>
              <a:tabLst>
                <a:tab pos="912813" algn="l"/>
              </a:tabLst>
              <a:defRPr>
                <a:solidFill>
                  <a:schemeClr val="tx1"/>
                </a:solidFill>
                <a:latin typeface="Arial" panose="020B0604020202020204" pitchFamily="34" charset="0"/>
              </a:defRPr>
            </a:lvl5pPr>
            <a:lvl6pPr eaLnBrk="0" fontAlgn="base" hangingPunct="0">
              <a:spcBef>
                <a:spcPct val="0"/>
              </a:spcBef>
              <a:spcAft>
                <a:spcPct val="0"/>
              </a:spcAft>
              <a:tabLst>
                <a:tab pos="912813" algn="l"/>
              </a:tabLst>
              <a:defRPr>
                <a:solidFill>
                  <a:schemeClr val="tx1"/>
                </a:solidFill>
                <a:latin typeface="Arial" panose="020B0604020202020204" pitchFamily="34" charset="0"/>
              </a:defRPr>
            </a:lvl6pPr>
            <a:lvl7pPr eaLnBrk="0" fontAlgn="base" hangingPunct="0">
              <a:spcBef>
                <a:spcPct val="0"/>
              </a:spcBef>
              <a:spcAft>
                <a:spcPct val="0"/>
              </a:spcAft>
              <a:tabLst>
                <a:tab pos="912813" algn="l"/>
              </a:tabLst>
              <a:defRPr>
                <a:solidFill>
                  <a:schemeClr val="tx1"/>
                </a:solidFill>
                <a:latin typeface="Arial" panose="020B0604020202020204" pitchFamily="34" charset="0"/>
              </a:defRPr>
            </a:lvl7pPr>
            <a:lvl8pPr eaLnBrk="0" fontAlgn="base" hangingPunct="0">
              <a:spcBef>
                <a:spcPct val="0"/>
              </a:spcBef>
              <a:spcAft>
                <a:spcPct val="0"/>
              </a:spcAft>
              <a:tabLst>
                <a:tab pos="912813" algn="l"/>
              </a:tabLst>
              <a:defRPr>
                <a:solidFill>
                  <a:schemeClr val="tx1"/>
                </a:solidFill>
                <a:latin typeface="Arial" panose="020B0604020202020204" pitchFamily="34" charset="0"/>
              </a:defRPr>
            </a:lvl8pPr>
            <a:lvl9pPr eaLnBrk="0" fontAlgn="base" hangingPunct="0">
              <a:spcBef>
                <a:spcPct val="0"/>
              </a:spcBef>
              <a:spcAft>
                <a:spcPct val="0"/>
              </a:spcAft>
              <a:tabLst>
                <a:tab pos="9128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2813" algn="l"/>
              </a:tabLst>
            </a:pPr>
            <a:endParaRPr kumimoji="0" lang="es-MX" altLang="es-MX" sz="11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2813" algn="l"/>
              </a:tabLst>
            </a:pPr>
            <a:r>
              <a:rPr kumimoji="0" lang="es-MX" altLang="es-MX"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MX" alt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2813" algn="l"/>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7" name="Rectangle 46"/>
          <p:cNvSpPr>
            <a:spLocks noChangeArrowheads="1"/>
          </p:cNvSpPr>
          <p:nvPr/>
        </p:nvSpPr>
        <p:spPr bwMode="auto">
          <a:xfrm>
            <a:off x="849086" y="28071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1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8" name="Rectangle 47"/>
          <p:cNvSpPr>
            <a:spLocks noChangeArrowheads="1"/>
          </p:cNvSpPr>
          <p:nvPr/>
        </p:nvSpPr>
        <p:spPr bwMode="auto">
          <a:xfrm>
            <a:off x="391886" y="32738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2813" algn="l"/>
              </a:tabLst>
              <a:defRPr>
                <a:solidFill>
                  <a:schemeClr val="tx1"/>
                </a:solidFill>
                <a:latin typeface="Arial" panose="020B0604020202020204" pitchFamily="34" charset="0"/>
              </a:defRPr>
            </a:lvl1pPr>
            <a:lvl2pPr eaLnBrk="0" fontAlgn="base" hangingPunct="0">
              <a:spcBef>
                <a:spcPct val="0"/>
              </a:spcBef>
              <a:spcAft>
                <a:spcPct val="0"/>
              </a:spcAft>
              <a:tabLst>
                <a:tab pos="912813" algn="l"/>
              </a:tabLst>
              <a:defRPr>
                <a:solidFill>
                  <a:schemeClr val="tx1"/>
                </a:solidFill>
                <a:latin typeface="Arial" panose="020B0604020202020204" pitchFamily="34" charset="0"/>
              </a:defRPr>
            </a:lvl2pPr>
            <a:lvl3pPr eaLnBrk="0" fontAlgn="base" hangingPunct="0">
              <a:spcBef>
                <a:spcPct val="0"/>
              </a:spcBef>
              <a:spcAft>
                <a:spcPct val="0"/>
              </a:spcAft>
              <a:tabLst>
                <a:tab pos="912813" algn="l"/>
              </a:tabLst>
              <a:defRPr>
                <a:solidFill>
                  <a:schemeClr val="tx1"/>
                </a:solidFill>
                <a:latin typeface="Arial" panose="020B0604020202020204" pitchFamily="34" charset="0"/>
              </a:defRPr>
            </a:lvl3pPr>
            <a:lvl4pPr eaLnBrk="0" fontAlgn="base" hangingPunct="0">
              <a:spcBef>
                <a:spcPct val="0"/>
              </a:spcBef>
              <a:spcAft>
                <a:spcPct val="0"/>
              </a:spcAft>
              <a:tabLst>
                <a:tab pos="912813" algn="l"/>
              </a:tabLst>
              <a:defRPr>
                <a:solidFill>
                  <a:schemeClr val="tx1"/>
                </a:solidFill>
                <a:latin typeface="Arial" panose="020B0604020202020204" pitchFamily="34" charset="0"/>
              </a:defRPr>
            </a:lvl4pPr>
            <a:lvl5pPr eaLnBrk="0" fontAlgn="base" hangingPunct="0">
              <a:spcBef>
                <a:spcPct val="0"/>
              </a:spcBef>
              <a:spcAft>
                <a:spcPct val="0"/>
              </a:spcAft>
              <a:tabLst>
                <a:tab pos="912813" algn="l"/>
              </a:tabLst>
              <a:defRPr>
                <a:solidFill>
                  <a:schemeClr val="tx1"/>
                </a:solidFill>
                <a:latin typeface="Arial" panose="020B0604020202020204" pitchFamily="34" charset="0"/>
              </a:defRPr>
            </a:lvl5pPr>
            <a:lvl6pPr eaLnBrk="0" fontAlgn="base" hangingPunct="0">
              <a:spcBef>
                <a:spcPct val="0"/>
              </a:spcBef>
              <a:spcAft>
                <a:spcPct val="0"/>
              </a:spcAft>
              <a:tabLst>
                <a:tab pos="912813" algn="l"/>
              </a:tabLst>
              <a:defRPr>
                <a:solidFill>
                  <a:schemeClr val="tx1"/>
                </a:solidFill>
                <a:latin typeface="Arial" panose="020B0604020202020204" pitchFamily="34" charset="0"/>
              </a:defRPr>
            </a:lvl6pPr>
            <a:lvl7pPr eaLnBrk="0" fontAlgn="base" hangingPunct="0">
              <a:spcBef>
                <a:spcPct val="0"/>
              </a:spcBef>
              <a:spcAft>
                <a:spcPct val="0"/>
              </a:spcAft>
              <a:tabLst>
                <a:tab pos="912813" algn="l"/>
              </a:tabLst>
              <a:defRPr>
                <a:solidFill>
                  <a:schemeClr val="tx1"/>
                </a:solidFill>
                <a:latin typeface="Arial" panose="020B0604020202020204" pitchFamily="34" charset="0"/>
              </a:defRPr>
            </a:lvl7pPr>
            <a:lvl8pPr eaLnBrk="0" fontAlgn="base" hangingPunct="0">
              <a:spcBef>
                <a:spcPct val="0"/>
              </a:spcBef>
              <a:spcAft>
                <a:spcPct val="0"/>
              </a:spcAft>
              <a:tabLst>
                <a:tab pos="912813" algn="l"/>
              </a:tabLst>
              <a:defRPr>
                <a:solidFill>
                  <a:schemeClr val="tx1"/>
                </a:solidFill>
                <a:latin typeface="Arial" panose="020B0604020202020204" pitchFamily="34" charset="0"/>
              </a:defRPr>
            </a:lvl8pPr>
            <a:lvl9pPr eaLnBrk="0" fontAlgn="base" hangingPunct="0">
              <a:spcBef>
                <a:spcPct val="0"/>
              </a:spcBef>
              <a:spcAft>
                <a:spcPct val="0"/>
              </a:spcAft>
              <a:tabLst>
                <a:tab pos="9128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2813" algn="l"/>
              </a:tabLst>
            </a:pPr>
            <a:r>
              <a:rPr kumimoji="0" lang="es-MX" altLang="es-MX"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MX" altLang="es-MX"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2813" algn="l"/>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9" name="Rectangle 49"/>
          <p:cNvSpPr>
            <a:spLocks noChangeArrowheads="1"/>
          </p:cNvSpPr>
          <p:nvPr/>
        </p:nvSpPr>
        <p:spPr bwMode="auto">
          <a:xfrm>
            <a:off x="849086" y="37310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1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30" name="Rectangle 50"/>
          <p:cNvSpPr>
            <a:spLocks noChangeArrowheads="1"/>
          </p:cNvSpPr>
          <p:nvPr/>
        </p:nvSpPr>
        <p:spPr bwMode="auto">
          <a:xfrm>
            <a:off x="849086" y="43025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80425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1306" y="378959"/>
            <a:ext cx="5439375" cy="5553755"/>
          </a:xfrm>
          <a:prstGeom prst="rect">
            <a:avLst/>
          </a:prstGeom>
        </p:spPr>
      </p:pic>
      <p:sp>
        <p:nvSpPr>
          <p:cNvPr id="5" name="Rectangle 4"/>
          <p:cNvSpPr/>
          <p:nvPr/>
        </p:nvSpPr>
        <p:spPr>
          <a:xfrm>
            <a:off x="1088572" y="1248438"/>
            <a:ext cx="4604657" cy="4329390"/>
          </a:xfrm>
          <a:prstGeom prst="rect">
            <a:avLst/>
          </a:prstGeom>
        </p:spPr>
        <p:txBody>
          <a:bodyPr wrap="square">
            <a:spAutoFit/>
          </a:bodyPr>
          <a:lstStyle/>
          <a:p>
            <a:pPr>
              <a:lnSpc>
                <a:spcPct val="107000"/>
              </a:lnSpc>
              <a:spcAft>
                <a:spcPts val="800"/>
              </a:spcAft>
            </a:pPr>
            <a:r>
              <a:rPr lang="es-ES" sz="1300" b="1" dirty="0">
                <a:latin typeface="Arial Rounded MT Bold" panose="020F0704030504030204" pitchFamily="34" charset="0"/>
                <a:ea typeface="Calibri" panose="020F0502020204030204" pitchFamily="34" charset="0"/>
                <a:cs typeface="Times New Roman" panose="02020603050405020304" pitchFamily="18" charset="0"/>
              </a:rPr>
              <a:t>Prospecto.-  </a:t>
            </a:r>
            <a:r>
              <a:rPr lang="es-ES" sz="1300" dirty="0">
                <a:latin typeface="Arial Rounded MT Bold" panose="020F0704030504030204" pitchFamily="34" charset="0"/>
                <a:ea typeface="Calibri" panose="020F0502020204030204" pitchFamily="34" charset="0"/>
                <a:cs typeface="Times New Roman" panose="02020603050405020304" pitchFamily="18" charset="0"/>
              </a:rPr>
              <a:t>“Mi crédito es de INFONAVIT y según vi en la página tengo autorizado la cantidad de $800 mil pesos”.</a:t>
            </a:r>
            <a:endParaRPr lang="es-MX" sz="13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300" b="1" dirty="0">
                <a:latin typeface="Arial Rounded MT Bold" panose="020F0704030504030204" pitchFamily="34" charset="0"/>
                <a:ea typeface="Calibri" panose="020F0502020204030204" pitchFamily="34" charset="0"/>
                <a:cs typeface="Times New Roman" panose="02020603050405020304" pitchFamily="18" charset="0"/>
              </a:rPr>
              <a:t>Agente.- </a:t>
            </a:r>
            <a:r>
              <a:rPr lang="es-ES" sz="1300" dirty="0">
                <a:latin typeface="Arial Rounded MT Bold" panose="020F0704030504030204" pitchFamily="34" charset="0"/>
                <a:ea typeface="Calibri" panose="020F0502020204030204" pitchFamily="34" charset="0"/>
                <a:cs typeface="Times New Roman" panose="02020603050405020304" pitchFamily="18" charset="0"/>
              </a:rPr>
              <a:t>“Bien, sin embargo la casa por la que pregunta cuesta $850,000 pesos, ¿Tendría a la mano en el momento de la firma los 50 mil pesos para cubrir la diferencia y los gastos notariales?.</a:t>
            </a:r>
            <a:endParaRPr lang="es-MX" sz="13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300" b="1" dirty="0">
                <a:latin typeface="Arial Rounded MT Bold" panose="020F0704030504030204" pitchFamily="34" charset="0"/>
                <a:ea typeface="Calibri" panose="020F0502020204030204" pitchFamily="34" charset="0"/>
                <a:cs typeface="Times New Roman" panose="02020603050405020304" pitchFamily="18" charset="0"/>
              </a:rPr>
              <a:t>Prospecto.-  </a:t>
            </a:r>
            <a:r>
              <a:rPr lang="es-ES" sz="1300" dirty="0">
                <a:latin typeface="Arial Rounded MT Bold" panose="020F0704030504030204" pitchFamily="34" charset="0"/>
                <a:ea typeface="Calibri" panose="020F0502020204030204" pitchFamily="34" charset="0"/>
                <a:cs typeface="Times New Roman" panose="02020603050405020304" pitchFamily="18" charset="0"/>
              </a:rPr>
              <a:t>“Y ¿cuánto es por los gastos notariales?”.</a:t>
            </a:r>
            <a:endParaRPr lang="es-MX" sz="13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300" b="1" dirty="0">
                <a:latin typeface="Arial Rounded MT Bold" panose="020F0704030504030204" pitchFamily="34" charset="0"/>
                <a:ea typeface="Calibri" panose="020F0502020204030204" pitchFamily="34" charset="0"/>
                <a:cs typeface="Times New Roman" panose="02020603050405020304" pitchFamily="18" charset="0"/>
              </a:rPr>
              <a:t>Agente.- </a:t>
            </a:r>
            <a:r>
              <a:rPr lang="es-ES" sz="1300" dirty="0">
                <a:latin typeface="Arial Rounded MT Bold" panose="020F0704030504030204" pitchFamily="34" charset="0"/>
                <a:ea typeface="Calibri" panose="020F0502020204030204" pitchFamily="34" charset="0"/>
                <a:cs typeface="Times New Roman" panose="02020603050405020304" pitchFamily="18" charset="0"/>
              </a:rPr>
              <a:t>“Aproximadamente 4% del valor final de la operación”.</a:t>
            </a:r>
            <a:endParaRPr lang="es-MX" sz="13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300" b="1" dirty="0">
                <a:latin typeface="Arial Rounded MT Bold" panose="020F0704030504030204" pitchFamily="34" charset="0"/>
                <a:ea typeface="Calibri" panose="020F0502020204030204" pitchFamily="34" charset="0"/>
                <a:cs typeface="Times New Roman" panose="02020603050405020304" pitchFamily="18" charset="0"/>
              </a:rPr>
              <a:t>Prospecto.-  </a:t>
            </a:r>
            <a:r>
              <a:rPr lang="es-ES" sz="1300" dirty="0">
                <a:latin typeface="Arial Rounded MT Bold" panose="020F0704030504030204" pitchFamily="34" charset="0"/>
                <a:ea typeface="Calibri" panose="020F0502020204030204" pitchFamily="34" charset="0"/>
                <a:cs typeface="Times New Roman" panose="02020603050405020304" pitchFamily="18" charset="0"/>
              </a:rPr>
              <a:t>“¿Qué me recomienda hacer?”.</a:t>
            </a:r>
            <a:endParaRPr lang="es-MX" sz="13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300" b="1" dirty="0">
                <a:latin typeface="Arial Rounded MT Bold" panose="020F0704030504030204" pitchFamily="34" charset="0"/>
                <a:ea typeface="Calibri" panose="020F0502020204030204" pitchFamily="34" charset="0"/>
                <a:cs typeface="Times New Roman" panose="02020603050405020304" pitchFamily="18" charset="0"/>
              </a:rPr>
              <a:t>Agente.- </a:t>
            </a:r>
            <a:r>
              <a:rPr lang="es-ES" sz="1300" dirty="0">
                <a:latin typeface="Arial Rounded MT Bold" panose="020F0704030504030204" pitchFamily="34" charset="0"/>
                <a:ea typeface="Calibri" panose="020F0502020204030204" pitchFamily="34" charset="0"/>
                <a:cs typeface="Times New Roman" panose="02020603050405020304" pitchFamily="18" charset="0"/>
              </a:rPr>
              <a:t>“Le puedo enviar opciones con valor aproximado a 750 mil pesos, o bien podría esperar un tiempo más para acumular más puntos en su crédito y le puedan autorizar una compra mayor”.</a:t>
            </a:r>
            <a:endParaRPr lang="es-MX" sz="13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300" b="1" dirty="0">
                <a:latin typeface="Arial Rounded MT Bold" panose="020F0704030504030204" pitchFamily="34" charset="0"/>
                <a:ea typeface="Calibri" panose="020F0502020204030204" pitchFamily="34" charset="0"/>
                <a:cs typeface="Times New Roman" panose="02020603050405020304" pitchFamily="18" charset="0"/>
              </a:rPr>
              <a:t>Prospecto.-  </a:t>
            </a:r>
            <a:r>
              <a:rPr lang="es-ES" sz="1300" dirty="0">
                <a:latin typeface="Arial Rounded MT Bold" panose="020F0704030504030204" pitchFamily="34" charset="0"/>
                <a:ea typeface="Calibri" panose="020F0502020204030204" pitchFamily="34" charset="0"/>
                <a:cs typeface="Times New Roman" panose="02020603050405020304" pitchFamily="18" charset="0"/>
              </a:rPr>
              <a:t>“Perfecto, deme por favor su teléfono y me comunico con usted los siguientes días, gracias”.</a:t>
            </a:r>
            <a:endParaRPr lang="es-MX" sz="13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2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11335" y="431134"/>
            <a:ext cx="5592727" cy="5283541"/>
          </a:xfrm>
          <a:prstGeom prst="rect">
            <a:avLst/>
          </a:prstGeom>
        </p:spPr>
      </p:pic>
      <p:sp>
        <p:nvSpPr>
          <p:cNvPr id="37" name="TextBox 15"/>
          <p:cNvSpPr txBox="1">
            <a:spLocks noChangeArrowheads="1"/>
          </p:cNvSpPr>
          <p:nvPr/>
        </p:nvSpPr>
        <p:spPr bwMode="auto">
          <a:xfrm>
            <a:off x="3270862" y="4409207"/>
            <a:ext cx="27604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Cajones de estacionamiento</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57" name="TextBox 15"/>
          <p:cNvSpPr txBox="1">
            <a:spLocks noChangeArrowheads="1"/>
          </p:cNvSpPr>
          <p:nvPr/>
        </p:nvSpPr>
        <p:spPr bwMode="auto">
          <a:xfrm>
            <a:off x="3262225" y="4163590"/>
            <a:ext cx="31759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MX" altLang="es-MX" sz="1300" dirty="0" smtClean="0">
                <a:solidFill>
                  <a:schemeClr val="bg1"/>
                </a:solidFill>
                <a:latin typeface="Rockwell" panose="02060603020205020403" pitchFamily="18" charset="0"/>
                <a:cs typeface="Times New Roman" panose="02020603050405020304" pitchFamily="18" charset="0"/>
              </a:rPr>
              <a:t>Área abierta de almacenamiento</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60" name="TextBox 15"/>
          <p:cNvSpPr txBox="1">
            <a:spLocks noChangeArrowheads="1"/>
          </p:cNvSpPr>
          <p:nvPr/>
        </p:nvSpPr>
        <p:spPr bwMode="auto">
          <a:xfrm>
            <a:off x="7328941" y="925258"/>
            <a:ext cx="7106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Racks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63" name="TextBox 15"/>
          <p:cNvSpPr txBox="1">
            <a:spLocks noChangeArrowheads="1"/>
          </p:cNvSpPr>
          <p:nvPr/>
        </p:nvSpPr>
        <p:spPr bwMode="auto">
          <a:xfrm>
            <a:off x="3262225" y="4724540"/>
            <a:ext cx="23622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Subestación principal</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66" name="TextBox 15"/>
          <p:cNvSpPr txBox="1">
            <a:spLocks noChangeArrowheads="1"/>
          </p:cNvSpPr>
          <p:nvPr/>
        </p:nvSpPr>
        <p:spPr bwMode="auto">
          <a:xfrm>
            <a:off x="7259829" y="1348781"/>
            <a:ext cx="86289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Oficinas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69" name="TextBox 15"/>
          <p:cNvSpPr txBox="1">
            <a:spLocks noChangeArrowheads="1"/>
          </p:cNvSpPr>
          <p:nvPr/>
        </p:nvSpPr>
        <p:spPr bwMode="auto">
          <a:xfrm>
            <a:off x="3274172" y="5016890"/>
            <a:ext cx="276687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Baño</a:t>
            </a:r>
            <a:r>
              <a:rPr kumimoji="0" lang="es-MX" altLang="es-MX" sz="1300" b="0" i="0" u="none" strike="noStrike" cap="none" normalizeH="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 de visitas y empleados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72" name="TextBox 15"/>
          <p:cNvSpPr txBox="1">
            <a:spLocks noChangeArrowheads="1"/>
          </p:cNvSpPr>
          <p:nvPr/>
        </p:nvSpPr>
        <p:spPr bwMode="auto">
          <a:xfrm>
            <a:off x="3273971" y="5257407"/>
            <a:ext cx="306447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Andenes de carga y</a:t>
            </a:r>
            <a:r>
              <a:rPr kumimoji="0" lang="es-MX" altLang="es-MX" sz="1300" b="0" i="0" u="none" strike="noStrike" cap="none" normalizeH="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 descarga</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75" name="TextBox 15"/>
          <p:cNvSpPr txBox="1">
            <a:spLocks noChangeArrowheads="1"/>
          </p:cNvSpPr>
          <p:nvPr/>
        </p:nvSpPr>
        <p:spPr bwMode="auto">
          <a:xfrm>
            <a:off x="6338521" y="4309784"/>
            <a:ext cx="23622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Patios de maniobras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78" name="TextBox 15"/>
          <p:cNvSpPr txBox="1">
            <a:spLocks noChangeArrowheads="1"/>
          </p:cNvSpPr>
          <p:nvPr/>
        </p:nvSpPr>
        <p:spPr bwMode="auto">
          <a:xfrm>
            <a:off x="7259829" y="1771597"/>
            <a:ext cx="94602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Cisternas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81" name="TextBox 15"/>
          <p:cNvSpPr txBox="1">
            <a:spLocks noChangeArrowheads="1"/>
          </p:cNvSpPr>
          <p:nvPr/>
        </p:nvSpPr>
        <p:spPr bwMode="auto">
          <a:xfrm>
            <a:off x="6338521" y="4609756"/>
            <a:ext cx="23622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Plantas de tratamiento</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84" name="TextBox 15"/>
          <p:cNvSpPr txBox="1">
            <a:spLocks noChangeArrowheads="1"/>
          </p:cNvSpPr>
          <p:nvPr/>
        </p:nvSpPr>
        <p:spPr bwMode="auto">
          <a:xfrm>
            <a:off x="6329884" y="4888982"/>
            <a:ext cx="23622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Cuartos de servicio</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87" name="TextBox 15"/>
          <p:cNvSpPr txBox="1">
            <a:spLocks noChangeArrowheads="1"/>
          </p:cNvSpPr>
          <p:nvPr/>
        </p:nvSpPr>
        <p:spPr bwMode="auto">
          <a:xfrm>
            <a:off x="6322240" y="5156123"/>
            <a:ext cx="23622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Casetas de vigilancia</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90" name="TextBox 15"/>
          <p:cNvSpPr txBox="1">
            <a:spLocks noChangeArrowheads="1"/>
          </p:cNvSpPr>
          <p:nvPr/>
        </p:nvSpPr>
        <p:spPr bwMode="auto">
          <a:xfrm>
            <a:off x="4550015" y="2808954"/>
            <a:ext cx="29388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Áreas verdes y de</a:t>
            </a:r>
            <a:r>
              <a:rPr kumimoji="0" lang="es-MX" altLang="es-MX" sz="1300" b="0" i="0" u="none" strike="noStrike" cap="none" normalizeH="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 esparcimiento</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Tree>
    <p:extLst>
      <p:ext uri="{BB962C8B-B14F-4D97-AF65-F5344CB8AC3E}">
        <p14:creationId xmlns:p14="http://schemas.microsoft.com/office/powerpoint/2010/main" val="349089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2852" y="680349"/>
            <a:ext cx="4636696" cy="5946081"/>
          </a:xfrm>
          <a:prstGeom prst="rect">
            <a:avLst/>
          </a:prstGeom>
        </p:spPr>
      </p:pic>
      <p:sp>
        <p:nvSpPr>
          <p:cNvPr id="5" name="TextBox 15"/>
          <p:cNvSpPr txBox="1">
            <a:spLocks noChangeArrowheads="1"/>
          </p:cNvSpPr>
          <p:nvPr/>
        </p:nvSpPr>
        <p:spPr bwMode="auto">
          <a:xfrm>
            <a:off x="2860444" y="1129940"/>
            <a:ext cx="21451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altLang="es-MX" b="1" dirty="0" smtClean="0">
                <a:effectLst>
                  <a:outerShdw blurRad="38100" dist="38100" dir="2700000" algn="tl">
                    <a:srgbClr val="000000">
                      <a:alpha val="43137"/>
                    </a:srgbClr>
                  </a:outerShdw>
                </a:effectLst>
                <a:latin typeface="Rockwell" panose="02060603020205020403" pitchFamily="18" charset="0"/>
                <a:cs typeface="Times New Roman" panose="02020603050405020304" pitchFamily="18" charset="0"/>
              </a:rPr>
              <a:t>Bodegas de industria pesada</a:t>
            </a:r>
            <a:endParaRPr kumimoji="0" lang="es-MX" altLang="es-MX" b="1" i="0" u="none" strike="noStrike" cap="none" normalizeH="0" baseline="0" dirty="0" smtClean="0">
              <a:ln>
                <a:noFill/>
              </a:ln>
              <a:effectLst>
                <a:outerShdw blurRad="38100" dist="38100" dir="2700000" algn="tl">
                  <a:srgbClr val="000000">
                    <a:alpha val="43137"/>
                  </a:srgbClr>
                </a:outerShdw>
              </a:effectLst>
              <a:latin typeface="Rockwell" panose="02060603020205020403" pitchFamily="18" charset="0"/>
            </a:endParaRPr>
          </a:p>
        </p:txBody>
      </p:sp>
      <p:sp>
        <p:nvSpPr>
          <p:cNvPr id="7" name="TextBox 15"/>
          <p:cNvSpPr txBox="1">
            <a:spLocks noChangeArrowheads="1"/>
          </p:cNvSpPr>
          <p:nvPr/>
        </p:nvSpPr>
        <p:spPr bwMode="auto">
          <a:xfrm>
            <a:off x="1691973" y="5224202"/>
            <a:ext cx="2938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Áreas verdes y de</a:t>
            </a:r>
            <a:r>
              <a:rPr kumimoji="0" lang="es-MX" altLang="es-MX" sz="1000" b="0" i="0" u="none" strike="noStrike" cap="none" normalizeH="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 esparcimiento</a:t>
            </a:r>
            <a:endParaRPr kumimoji="0" lang="es-MX" altLang="es-MX" sz="1000" b="0" i="0" u="none" strike="noStrike" cap="none" normalizeH="0" baseline="0" dirty="0" smtClean="0">
              <a:ln>
                <a:noFill/>
              </a:ln>
              <a:effectLst/>
              <a:latin typeface="Rockwell" panose="02060603020205020403" pitchFamily="18" charset="0"/>
            </a:endParaRPr>
          </a:p>
        </p:txBody>
      </p:sp>
      <p:sp>
        <p:nvSpPr>
          <p:cNvPr id="9" name="TextBox 15"/>
          <p:cNvSpPr txBox="1">
            <a:spLocks noChangeArrowheads="1"/>
          </p:cNvSpPr>
          <p:nvPr/>
        </p:nvSpPr>
        <p:spPr bwMode="auto">
          <a:xfrm>
            <a:off x="1678964" y="4747914"/>
            <a:ext cx="27604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Cajones de estacionamiento</a:t>
            </a:r>
            <a:endParaRPr kumimoji="0" lang="es-MX" altLang="es-MX" sz="1000" b="0" i="0" u="none" strike="noStrike" cap="none" normalizeH="0" baseline="0" dirty="0" smtClean="0">
              <a:ln>
                <a:noFill/>
              </a:ln>
              <a:effectLst/>
              <a:latin typeface="Rockwell" panose="02060603020205020403" pitchFamily="18" charset="0"/>
            </a:endParaRPr>
          </a:p>
        </p:txBody>
      </p:sp>
      <p:sp>
        <p:nvSpPr>
          <p:cNvPr id="10" name="TextBox 15"/>
          <p:cNvSpPr txBox="1">
            <a:spLocks noChangeArrowheads="1"/>
          </p:cNvSpPr>
          <p:nvPr/>
        </p:nvSpPr>
        <p:spPr bwMode="auto">
          <a:xfrm>
            <a:off x="1691973" y="4990933"/>
            <a:ext cx="31759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MX" altLang="es-MX" sz="1000" dirty="0" smtClean="0">
                <a:latin typeface="Rockwell" panose="02060603020205020403" pitchFamily="18" charset="0"/>
                <a:cs typeface="Times New Roman" panose="02020603050405020304" pitchFamily="18" charset="0"/>
              </a:rPr>
              <a:t>Área abierta de almacenamiento</a:t>
            </a:r>
            <a:endParaRPr kumimoji="0" lang="es-MX" altLang="es-MX" sz="1000" b="0" i="0" u="none" strike="noStrike" cap="none" normalizeH="0" baseline="0" dirty="0" smtClean="0">
              <a:ln>
                <a:noFill/>
              </a:ln>
              <a:effectLst/>
              <a:latin typeface="Rockwell" panose="02060603020205020403" pitchFamily="18" charset="0"/>
            </a:endParaRPr>
          </a:p>
        </p:txBody>
      </p:sp>
      <p:sp>
        <p:nvSpPr>
          <p:cNvPr id="11" name="TextBox 15"/>
          <p:cNvSpPr txBox="1">
            <a:spLocks noChangeArrowheads="1"/>
          </p:cNvSpPr>
          <p:nvPr/>
        </p:nvSpPr>
        <p:spPr bwMode="auto">
          <a:xfrm>
            <a:off x="5261557" y="937256"/>
            <a:ext cx="71065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Racks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12" name="TextBox 15"/>
          <p:cNvSpPr txBox="1">
            <a:spLocks noChangeArrowheads="1"/>
          </p:cNvSpPr>
          <p:nvPr/>
        </p:nvSpPr>
        <p:spPr bwMode="auto">
          <a:xfrm>
            <a:off x="1700347" y="5480173"/>
            <a:ext cx="236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Subestación principal</a:t>
            </a:r>
            <a:endParaRPr kumimoji="0" lang="es-MX" altLang="es-MX" sz="1000" b="0" i="0" u="none" strike="noStrike" cap="none" normalizeH="0" baseline="0" dirty="0" smtClean="0">
              <a:ln>
                <a:noFill/>
              </a:ln>
              <a:effectLst/>
              <a:latin typeface="Rockwell" panose="02060603020205020403" pitchFamily="18" charset="0"/>
            </a:endParaRPr>
          </a:p>
        </p:txBody>
      </p:sp>
      <p:sp>
        <p:nvSpPr>
          <p:cNvPr id="13" name="TextBox 15"/>
          <p:cNvSpPr txBox="1">
            <a:spLocks noChangeArrowheads="1"/>
          </p:cNvSpPr>
          <p:nvPr/>
        </p:nvSpPr>
        <p:spPr bwMode="auto">
          <a:xfrm>
            <a:off x="3669462" y="3151441"/>
            <a:ext cx="29325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Cuartos de generadores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14" name="TextBox 15"/>
          <p:cNvSpPr txBox="1">
            <a:spLocks noChangeArrowheads="1"/>
          </p:cNvSpPr>
          <p:nvPr/>
        </p:nvSpPr>
        <p:spPr bwMode="auto">
          <a:xfrm>
            <a:off x="3669462" y="2570138"/>
            <a:ext cx="29325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Casetas de vigilancia</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15" name="TextBox 15"/>
          <p:cNvSpPr txBox="1">
            <a:spLocks noChangeArrowheads="1"/>
          </p:cNvSpPr>
          <p:nvPr/>
        </p:nvSpPr>
        <p:spPr bwMode="auto">
          <a:xfrm>
            <a:off x="1687326" y="5706360"/>
            <a:ext cx="236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Subestaciones secundarias</a:t>
            </a:r>
            <a:endParaRPr kumimoji="0" lang="es-MX" altLang="es-MX" sz="1000" b="0" i="0" u="none" strike="noStrike" cap="none" normalizeH="0" baseline="0" dirty="0" smtClean="0">
              <a:ln>
                <a:noFill/>
              </a:ln>
              <a:effectLst/>
              <a:latin typeface="Rockwell" panose="02060603020205020403" pitchFamily="18" charset="0"/>
            </a:endParaRPr>
          </a:p>
        </p:txBody>
      </p:sp>
      <p:sp>
        <p:nvSpPr>
          <p:cNvPr id="16" name="TextBox 15"/>
          <p:cNvSpPr txBox="1">
            <a:spLocks noChangeArrowheads="1"/>
          </p:cNvSpPr>
          <p:nvPr/>
        </p:nvSpPr>
        <p:spPr bwMode="auto">
          <a:xfrm>
            <a:off x="3669462" y="2853136"/>
            <a:ext cx="29325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Casas de bombas </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17" name="TextBox 15"/>
          <p:cNvSpPr txBox="1">
            <a:spLocks noChangeArrowheads="1"/>
          </p:cNvSpPr>
          <p:nvPr/>
        </p:nvSpPr>
        <p:spPr bwMode="auto">
          <a:xfrm>
            <a:off x="3657165" y="2301797"/>
            <a:ext cx="293254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Cuartos de servicio</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18" name="TextBox 15"/>
          <p:cNvSpPr txBox="1">
            <a:spLocks noChangeArrowheads="1"/>
          </p:cNvSpPr>
          <p:nvPr/>
        </p:nvSpPr>
        <p:spPr bwMode="auto">
          <a:xfrm>
            <a:off x="5238452" y="1229644"/>
            <a:ext cx="8242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Hornos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19" name="TextBox 15"/>
          <p:cNvSpPr txBox="1">
            <a:spLocks noChangeArrowheads="1"/>
          </p:cNvSpPr>
          <p:nvPr/>
        </p:nvSpPr>
        <p:spPr bwMode="auto">
          <a:xfrm>
            <a:off x="3669462" y="3440632"/>
            <a:ext cx="217319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Oficinas y cafeterías </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21" name="TextBox 15"/>
          <p:cNvSpPr txBox="1">
            <a:spLocks noChangeArrowheads="1"/>
          </p:cNvSpPr>
          <p:nvPr/>
        </p:nvSpPr>
        <p:spPr bwMode="auto">
          <a:xfrm>
            <a:off x="1678964" y="5958140"/>
            <a:ext cx="26511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Baños de visitas y</a:t>
            </a:r>
            <a:r>
              <a:rPr kumimoji="0" lang="es-MX" altLang="es-MX" sz="1000" b="0" i="0" u="none" strike="noStrike" cap="none" normalizeH="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 empleados</a:t>
            </a:r>
            <a:endParaRPr kumimoji="0" lang="es-MX" altLang="es-MX" sz="1000" b="0" i="0" u="none" strike="noStrike" cap="none" normalizeH="0" baseline="0" dirty="0" smtClean="0">
              <a:ln>
                <a:noFill/>
              </a:ln>
              <a:effectLst/>
              <a:latin typeface="Rockwell" panose="02060603020205020403" pitchFamily="18" charset="0"/>
            </a:endParaRPr>
          </a:p>
        </p:txBody>
      </p:sp>
      <p:sp>
        <p:nvSpPr>
          <p:cNvPr id="22" name="TextBox 15"/>
          <p:cNvSpPr txBox="1">
            <a:spLocks noChangeArrowheads="1"/>
          </p:cNvSpPr>
          <p:nvPr/>
        </p:nvSpPr>
        <p:spPr bwMode="auto">
          <a:xfrm>
            <a:off x="1700347" y="6214111"/>
            <a:ext cx="24854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Andenes de carga y descarga</a:t>
            </a:r>
            <a:endParaRPr kumimoji="0" lang="es-MX" altLang="es-MX" sz="1000" b="0" i="0" u="none" strike="noStrike" cap="none" normalizeH="0" baseline="0" dirty="0" smtClean="0">
              <a:ln>
                <a:noFill/>
              </a:ln>
              <a:effectLst/>
              <a:latin typeface="Rockwell" panose="02060603020205020403" pitchFamily="18" charset="0"/>
            </a:endParaRPr>
          </a:p>
        </p:txBody>
      </p:sp>
      <p:sp>
        <p:nvSpPr>
          <p:cNvPr id="23" name="TextBox 15"/>
          <p:cNvSpPr txBox="1">
            <a:spLocks noChangeArrowheads="1"/>
          </p:cNvSpPr>
          <p:nvPr/>
        </p:nvSpPr>
        <p:spPr bwMode="auto">
          <a:xfrm>
            <a:off x="4167401" y="5167754"/>
            <a:ext cx="236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Patios de maniobras</a:t>
            </a:r>
            <a:endParaRPr kumimoji="0" lang="es-MX" altLang="es-MX" sz="1000" b="0" i="0" u="none" strike="noStrike" cap="none" normalizeH="0" baseline="0" dirty="0" smtClean="0">
              <a:ln>
                <a:noFill/>
              </a:ln>
              <a:effectLst/>
              <a:latin typeface="Rockwell" panose="02060603020205020403" pitchFamily="18" charset="0"/>
            </a:endParaRPr>
          </a:p>
        </p:txBody>
      </p:sp>
      <p:sp>
        <p:nvSpPr>
          <p:cNvPr id="24" name="TextBox 15"/>
          <p:cNvSpPr txBox="1">
            <a:spLocks noChangeArrowheads="1"/>
          </p:cNvSpPr>
          <p:nvPr/>
        </p:nvSpPr>
        <p:spPr bwMode="auto">
          <a:xfrm>
            <a:off x="5150665" y="1508674"/>
            <a:ext cx="99983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s-MX" altLang="es-MX" sz="1300" b="0" i="0" u="none" strike="noStrike" cap="none" normalizeH="0" baseline="0" dirty="0" smtClean="0">
                <a:ln>
                  <a:noFill/>
                </a:ln>
                <a:solidFill>
                  <a:schemeClr val="bg1"/>
                </a:solidFill>
                <a:effectLst/>
                <a:latin typeface="Rockwell" panose="02060603020205020403" pitchFamily="18" charset="0"/>
                <a:ea typeface="Times New Roman" panose="02020603050405020304" pitchFamily="18" charset="0"/>
                <a:cs typeface="Times New Roman" panose="02020603050405020304" pitchFamily="18" charset="0"/>
              </a:rPr>
              <a:t>Cisternas</a:t>
            </a:r>
            <a:endParaRPr kumimoji="0" lang="es-MX" altLang="es-MX" sz="1800" b="0" i="0" u="none" strike="noStrike" cap="none" normalizeH="0" baseline="0" dirty="0" smtClean="0">
              <a:ln>
                <a:noFill/>
              </a:ln>
              <a:solidFill>
                <a:schemeClr val="bg1"/>
              </a:solidFill>
              <a:effectLst/>
              <a:latin typeface="Rockwell" panose="02060603020205020403" pitchFamily="18" charset="0"/>
            </a:endParaRPr>
          </a:p>
        </p:txBody>
      </p:sp>
      <p:sp>
        <p:nvSpPr>
          <p:cNvPr id="25" name="TextBox 15"/>
          <p:cNvSpPr txBox="1">
            <a:spLocks noChangeArrowheads="1"/>
          </p:cNvSpPr>
          <p:nvPr/>
        </p:nvSpPr>
        <p:spPr bwMode="auto">
          <a:xfrm>
            <a:off x="4179207" y="4928009"/>
            <a:ext cx="236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Plantas de tratamiento de</a:t>
            </a:r>
            <a:r>
              <a:rPr kumimoji="0" lang="es-MX" altLang="es-MX" sz="1000" b="0" i="0" u="none" strike="noStrike" cap="none" normalizeH="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 agua</a:t>
            </a:r>
            <a:endParaRPr kumimoji="0" lang="es-MX" altLang="es-MX" sz="1000" b="0" i="0" u="none" strike="noStrike" cap="none" normalizeH="0" baseline="0" dirty="0" smtClean="0">
              <a:ln>
                <a:noFill/>
              </a:ln>
              <a:effectLst/>
              <a:latin typeface="Rockwell" panose="02060603020205020403" pitchFamily="18" charset="0"/>
            </a:endParaRPr>
          </a:p>
        </p:txBody>
      </p:sp>
      <p:sp>
        <p:nvSpPr>
          <p:cNvPr id="26" name="TextBox 15"/>
          <p:cNvSpPr txBox="1">
            <a:spLocks noChangeArrowheads="1"/>
          </p:cNvSpPr>
          <p:nvPr/>
        </p:nvSpPr>
        <p:spPr bwMode="auto">
          <a:xfrm>
            <a:off x="4162165" y="5390735"/>
            <a:ext cx="236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Rampas de acceso</a:t>
            </a:r>
            <a:endParaRPr kumimoji="0" lang="es-MX" altLang="es-MX" sz="1000" b="0" i="0" u="none" strike="noStrike" cap="none" normalizeH="0" baseline="0" dirty="0" smtClean="0">
              <a:ln>
                <a:noFill/>
              </a:ln>
              <a:effectLst/>
              <a:latin typeface="Rockwell" panose="02060603020205020403" pitchFamily="18" charset="0"/>
            </a:endParaRPr>
          </a:p>
        </p:txBody>
      </p:sp>
      <p:sp>
        <p:nvSpPr>
          <p:cNvPr id="27" name="TextBox 15"/>
          <p:cNvSpPr txBox="1">
            <a:spLocks noChangeArrowheads="1"/>
          </p:cNvSpPr>
          <p:nvPr/>
        </p:nvSpPr>
        <p:spPr bwMode="auto">
          <a:xfrm>
            <a:off x="4162165" y="5653019"/>
            <a:ext cx="236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Estacionamiento de empleados</a:t>
            </a:r>
            <a:endParaRPr kumimoji="0" lang="es-MX" altLang="es-MX" sz="1000" b="0" i="0" u="none" strike="noStrike" cap="none" normalizeH="0" baseline="0" dirty="0" smtClean="0">
              <a:ln>
                <a:noFill/>
              </a:ln>
              <a:effectLst/>
              <a:latin typeface="Rockwell" panose="02060603020205020403" pitchFamily="18" charset="0"/>
            </a:endParaRPr>
          </a:p>
        </p:txBody>
      </p:sp>
      <p:sp>
        <p:nvSpPr>
          <p:cNvPr id="28" name="TextBox 15"/>
          <p:cNvSpPr txBox="1">
            <a:spLocks noChangeArrowheads="1"/>
          </p:cNvSpPr>
          <p:nvPr/>
        </p:nvSpPr>
        <p:spPr bwMode="auto">
          <a:xfrm>
            <a:off x="4149600" y="5914940"/>
            <a:ext cx="236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1000" b="0" i="0" u="none" strike="noStrike" cap="none" normalizeH="0" baseline="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Estacionamiento</a:t>
            </a:r>
            <a:r>
              <a:rPr kumimoji="0" lang="es-MX" altLang="es-MX" sz="1000" b="0" i="0" u="none" strike="noStrike" cap="none" normalizeH="0" dirty="0" smtClean="0">
                <a:ln>
                  <a:noFill/>
                </a:ln>
                <a:effectLst/>
                <a:latin typeface="Rockwell" panose="02060603020205020403" pitchFamily="18" charset="0"/>
                <a:ea typeface="Times New Roman" panose="02020603050405020304" pitchFamily="18" charset="0"/>
                <a:cs typeface="Times New Roman" panose="02020603050405020304" pitchFamily="18" charset="0"/>
              </a:rPr>
              <a:t> de tráileres</a:t>
            </a:r>
            <a:endParaRPr kumimoji="0" lang="es-MX" altLang="es-MX" sz="1000" b="0" i="0" u="none" strike="noStrike" cap="none" normalizeH="0" baseline="0" dirty="0" smtClean="0">
              <a:ln>
                <a:noFill/>
              </a:ln>
              <a:effectLst/>
              <a:latin typeface="Rockwell" panose="02060603020205020403" pitchFamily="18" charset="0"/>
            </a:endParaRPr>
          </a:p>
        </p:txBody>
      </p:sp>
    </p:spTree>
    <p:extLst>
      <p:ext uri="{BB962C8B-B14F-4D97-AF65-F5344CB8AC3E}">
        <p14:creationId xmlns:p14="http://schemas.microsoft.com/office/powerpoint/2010/main" val="65954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27231" y="134698"/>
            <a:ext cx="5835552" cy="154192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latin typeface="Arial Rounded MT Bold" panose="020F0704030504030204" pitchFamily="34" charset="0"/>
              </a:rPr>
              <a:t>Preparar y presentar ofertas de compra a los vendedores para su consideración, por ejemplo, utilizando descripciones detalladas de las propiedades</a:t>
            </a:r>
            <a:r>
              <a:rPr lang="es-MX" sz="1600" dirty="0" smtClean="0">
                <a:latin typeface="Arial Rounded MT Bold" panose="020F0704030504030204" pitchFamily="34" charset="0"/>
              </a:rPr>
              <a:t>.</a:t>
            </a:r>
            <a:endParaRPr lang="es-MX" sz="1600" dirty="0">
              <a:latin typeface="Arial Rounded MT Bold" panose="020F0704030504030204" pitchFamily="34" charset="0"/>
            </a:endParaRPr>
          </a:p>
        </p:txBody>
      </p:sp>
      <p:sp>
        <p:nvSpPr>
          <p:cNvPr id="3" name="Rectángulo 2"/>
          <p:cNvSpPr/>
          <p:nvPr/>
        </p:nvSpPr>
        <p:spPr>
          <a:xfrm>
            <a:off x="190944" y="134698"/>
            <a:ext cx="2377311" cy="15419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4" name="Rectángulo 5"/>
          <p:cNvSpPr/>
          <p:nvPr/>
        </p:nvSpPr>
        <p:spPr>
          <a:xfrm>
            <a:off x="2627231" y="1796168"/>
            <a:ext cx="5835552" cy="15419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latin typeface="Arial Rounded MT Bold" panose="020F0704030504030204" pitchFamily="34" charset="0"/>
              </a:rPr>
              <a:t>Asegurar que los plazos y condiciones de los acuerdos de compras se hayan cumplido en las fechas de finalización</a:t>
            </a:r>
            <a:r>
              <a:rPr lang="es-MX" sz="1600" dirty="0" smtClean="0">
                <a:latin typeface="Arial Rounded MT Bold" panose="020F0704030504030204" pitchFamily="34" charset="0"/>
              </a:rPr>
              <a:t>.</a:t>
            </a:r>
            <a:endParaRPr lang="es-MX" sz="1600" dirty="0">
              <a:latin typeface="Arial Rounded MT Bold" panose="020F0704030504030204" pitchFamily="34" charset="0"/>
            </a:endParaRPr>
          </a:p>
        </p:txBody>
      </p:sp>
      <p:sp>
        <p:nvSpPr>
          <p:cNvPr id="5" name="Rectángulo 6"/>
          <p:cNvSpPr/>
          <p:nvPr/>
        </p:nvSpPr>
        <p:spPr>
          <a:xfrm>
            <a:off x="190944" y="1796167"/>
            <a:ext cx="2377311" cy="15419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6" name="Rectángulo 7"/>
          <p:cNvSpPr/>
          <p:nvPr/>
        </p:nvSpPr>
        <p:spPr>
          <a:xfrm>
            <a:off x="2627231" y="3512309"/>
            <a:ext cx="5856909" cy="1551046"/>
          </a:xfrm>
          <a:prstGeom prst="rect">
            <a:avLst/>
          </a:prstGeom>
          <a:solidFill>
            <a:srgbClr val="4FB9B4"/>
          </a:solidFill>
          <a:ln>
            <a:solidFill>
              <a:srgbClr val="4FB9B4"/>
            </a:solidFill>
          </a:ln>
        </p:spPr>
        <p:style>
          <a:lnRef idx="3">
            <a:schemeClr val="lt1"/>
          </a:lnRef>
          <a:fillRef idx="1">
            <a:schemeClr val="accent5"/>
          </a:fillRef>
          <a:effectRef idx="1">
            <a:schemeClr val="accent5"/>
          </a:effectRef>
          <a:fontRef idx="minor">
            <a:schemeClr val="lt1"/>
          </a:fontRef>
        </p:style>
        <p:txBody>
          <a:bodyPr rtlCol="0" anchor="ctr"/>
          <a:lstStyle/>
          <a:p>
            <a:r>
              <a:rPr lang="es-MX" sz="1600" dirty="0">
                <a:latin typeface="Arial Rounded MT Bold" panose="020F0704030504030204" pitchFamily="34" charset="0"/>
              </a:rPr>
              <a:t>Entrevistar a los clientes para establecer qué tipo de propiedades están buscando</a:t>
            </a:r>
            <a:r>
              <a:rPr lang="es-MX" sz="1600" dirty="0" smtClean="0">
                <a:latin typeface="Arial Rounded MT Bold" panose="020F0704030504030204" pitchFamily="34" charset="0"/>
              </a:rPr>
              <a:t>.</a:t>
            </a:r>
            <a:endParaRPr lang="es-MX" sz="1600" dirty="0">
              <a:latin typeface="Arial Rounded MT Bold" panose="020F0704030504030204" pitchFamily="34" charset="0"/>
            </a:endParaRPr>
          </a:p>
        </p:txBody>
      </p:sp>
      <p:sp>
        <p:nvSpPr>
          <p:cNvPr id="7" name="Rectángulo 8"/>
          <p:cNvSpPr/>
          <p:nvPr/>
        </p:nvSpPr>
        <p:spPr>
          <a:xfrm>
            <a:off x="190944" y="3510540"/>
            <a:ext cx="2377311" cy="1541929"/>
          </a:xfrm>
          <a:prstGeom prst="rect">
            <a:avLst/>
          </a:prstGeom>
          <a:noFill/>
          <a:ln>
            <a:solidFill>
              <a:srgbClr val="4FB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1" name="Rectángulo 1"/>
          <p:cNvSpPr/>
          <p:nvPr/>
        </p:nvSpPr>
        <p:spPr>
          <a:xfrm>
            <a:off x="2616504" y="5162892"/>
            <a:ext cx="5867636" cy="154192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latin typeface="Arial Rounded MT Bold" panose="020F0704030504030204" pitchFamily="34" charset="0"/>
              </a:rPr>
              <a:t>Preparar documentos tales como contratos de representación, acuerdos de compra, informes de liquidación, escrituras y contratos de arrendamiento</a:t>
            </a:r>
            <a:r>
              <a:rPr lang="es-MX" sz="1600" dirty="0" smtClean="0">
                <a:latin typeface="Arial Rounded MT Bold" panose="020F0704030504030204" pitchFamily="34" charset="0"/>
              </a:rPr>
              <a:t>.</a:t>
            </a:r>
            <a:endParaRPr lang="es-MX" sz="1600" dirty="0">
              <a:latin typeface="Arial Rounded MT Bold" panose="020F0704030504030204" pitchFamily="34" charset="0"/>
            </a:endParaRPr>
          </a:p>
        </p:txBody>
      </p:sp>
      <p:sp>
        <p:nvSpPr>
          <p:cNvPr id="12" name="Rectángulo 2"/>
          <p:cNvSpPr/>
          <p:nvPr/>
        </p:nvSpPr>
        <p:spPr>
          <a:xfrm>
            <a:off x="212301" y="5162892"/>
            <a:ext cx="2355954" cy="154192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pic>
        <p:nvPicPr>
          <p:cNvPr id="1026" name="Picture 2" descr="Discussion with a real estate agent : Foto de 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46" y="223023"/>
            <a:ext cx="1822913" cy="130469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176685" y="413704"/>
            <a:ext cx="2119499" cy="1477328"/>
          </a:xfrm>
          <a:prstGeom prst="rect">
            <a:avLst/>
          </a:prstGeom>
          <a:noFill/>
        </p:spPr>
        <p:txBody>
          <a:bodyPr wrap="square" rtlCol="0">
            <a:spAutoFit/>
          </a:bodyPr>
          <a:lstStyle/>
          <a:p>
            <a:r>
              <a:rPr lang="es-MX" dirty="0" smtClean="0"/>
              <a:t>470740117</a:t>
            </a:r>
          </a:p>
          <a:p>
            <a:r>
              <a:rPr lang="es-MX" dirty="0" smtClean="0"/>
              <a:t>147318586</a:t>
            </a:r>
          </a:p>
          <a:p>
            <a:r>
              <a:rPr lang="es-MX" dirty="0" smtClean="0"/>
              <a:t>80608276</a:t>
            </a:r>
          </a:p>
          <a:p>
            <a:r>
              <a:rPr lang="es-MX" dirty="0"/>
              <a:t>478884757</a:t>
            </a:r>
            <a:endParaRPr lang="es-MX" dirty="0" smtClean="0"/>
          </a:p>
          <a:p>
            <a:endParaRPr lang="es-MX" dirty="0"/>
          </a:p>
        </p:txBody>
      </p:sp>
      <p:pic>
        <p:nvPicPr>
          <p:cNvPr id="1028" name="Picture 4" descr="Time to Adapt - Clock : Foto de 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46" y="1849071"/>
            <a:ext cx="1788328" cy="1429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sinesswomen shaking hands : Foto d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46" y="3590716"/>
            <a:ext cx="1822913" cy="13815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nd of interviewer : Foto de 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46" y="5302764"/>
            <a:ext cx="1893274" cy="126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3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
          <p:cNvSpPr/>
          <p:nvPr/>
        </p:nvSpPr>
        <p:spPr>
          <a:xfrm>
            <a:off x="2573376" y="91156"/>
            <a:ext cx="5867636" cy="154192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latin typeface="Arial Rounded MT Bold" panose="020F0704030504030204" pitchFamily="34" charset="0"/>
                <a:ea typeface="Calibri" panose="020F0502020204030204" pitchFamily="34" charset="0"/>
                <a:cs typeface="Times New Roman" panose="02020603050405020304" pitchFamily="18" charset="0"/>
              </a:rPr>
              <a:t>Coordinar las liquidaciones de propiedad, supervisando la firma de los documentos y el desembolso de fondos</a:t>
            </a:r>
            <a:r>
              <a:rPr lang="es-MX" sz="1600" dirty="0" smtClean="0">
                <a:latin typeface="Arial Rounded MT Bold" panose="020F0704030504030204" pitchFamily="34" charset="0"/>
                <a:ea typeface="Calibri" panose="020F0502020204030204" pitchFamily="34" charset="0"/>
                <a:cs typeface="Times New Roman" panose="02020603050405020304" pitchFamily="18" charset="0"/>
              </a:rPr>
              <a:t>.</a:t>
            </a:r>
            <a:endParaRPr lang="es-MX" sz="1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17" name="Rectángulo 2"/>
          <p:cNvSpPr/>
          <p:nvPr/>
        </p:nvSpPr>
        <p:spPr>
          <a:xfrm>
            <a:off x="169173" y="91156"/>
            <a:ext cx="2404204" cy="15419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8" name="Rectángulo 5"/>
          <p:cNvSpPr/>
          <p:nvPr/>
        </p:nvSpPr>
        <p:spPr>
          <a:xfrm>
            <a:off x="2573376" y="1752626"/>
            <a:ext cx="5867636" cy="15419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600" dirty="0">
                <a:latin typeface="Arial Rounded MT Bold" panose="020F0704030504030204" pitchFamily="34" charset="0"/>
              </a:rPr>
              <a:t>Negociar entre compradores y vendedores, normalmente representando a uno o al otro.</a:t>
            </a:r>
            <a:endParaRPr lang="es-419" sz="1600" dirty="0">
              <a:latin typeface="Arial Rounded MT Bold" panose="020F0704030504030204" pitchFamily="34" charset="0"/>
            </a:endParaRPr>
          </a:p>
        </p:txBody>
      </p:sp>
      <p:sp>
        <p:nvSpPr>
          <p:cNvPr id="19" name="Rectángulo 6"/>
          <p:cNvSpPr/>
          <p:nvPr/>
        </p:nvSpPr>
        <p:spPr>
          <a:xfrm>
            <a:off x="169173" y="1752625"/>
            <a:ext cx="2377311" cy="15419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0" name="Rectángulo 7"/>
          <p:cNvSpPr/>
          <p:nvPr/>
        </p:nvSpPr>
        <p:spPr>
          <a:xfrm>
            <a:off x="2605460" y="3468767"/>
            <a:ext cx="5856909" cy="1551046"/>
          </a:xfrm>
          <a:prstGeom prst="rect">
            <a:avLst/>
          </a:prstGeom>
          <a:solidFill>
            <a:srgbClr val="4FB9B4"/>
          </a:solidFill>
          <a:ln>
            <a:solidFill>
              <a:srgbClr val="4FB9B4"/>
            </a:solidFill>
          </a:ln>
        </p:spPr>
        <p:style>
          <a:lnRef idx="3">
            <a:schemeClr val="lt1"/>
          </a:lnRef>
          <a:fillRef idx="1">
            <a:schemeClr val="accent5"/>
          </a:fillRef>
          <a:effectRef idx="1">
            <a:schemeClr val="accent5"/>
          </a:effectRef>
          <a:fontRef idx="minor">
            <a:schemeClr val="lt1"/>
          </a:fontRef>
        </p:style>
        <p:txBody>
          <a:bodyPr rtlCol="0" anchor="ctr"/>
          <a:lstStyle/>
          <a:p>
            <a:r>
              <a:rPr lang="es-MX" sz="1600" dirty="0">
                <a:latin typeface="Arial Rounded MT Bold" panose="020F0704030504030204" pitchFamily="34" charset="0"/>
              </a:rPr>
              <a:t>Promover la venta y/o renta de propiedades a través de anuncios publicitarios, exhibiciones abiertas al público, participación en diversas guías de servicios, redes sociales, páginas web u otros métodos</a:t>
            </a:r>
            <a:r>
              <a:rPr lang="es-MX" sz="1600" dirty="0" smtClean="0">
                <a:latin typeface="Arial Rounded MT Bold" panose="020F0704030504030204" pitchFamily="34" charset="0"/>
              </a:rPr>
              <a:t>.</a:t>
            </a:r>
            <a:endParaRPr lang="es-MX" sz="1600" dirty="0">
              <a:latin typeface="Arial Rounded MT Bold" panose="020F0704030504030204" pitchFamily="34" charset="0"/>
            </a:endParaRPr>
          </a:p>
        </p:txBody>
      </p:sp>
      <p:sp>
        <p:nvSpPr>
          <p:cNvPr id="21" name="Rectángulo 8"/>
          <p:cNvSpPr/>
          <p:nvPr/>
        </p:nvSpPr>
        <p:spPr>
          <a:xfrm>
            <a:off x="169173" y="3466998"/>
            <a:ext cx="2377311" cy="1541929"/>
          </a:xfrm>
          <a:prstGeom prst="rect">
            <a:avLst/>
          </a:prstGeom>
          <a:noFill/>
          <a:ln>
            <a:solidFill>
              <a:srgbClr val="4FB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5" name="Rectángulo 1"/>
          <p:cNvSpPr/>
          <p:nvPr/>
        </p:nvSpPr>
        <p:spPr>
          <a:xfrm>
            <a:off x="2594733" y="5119350"/>
            <a:ext cx="5867636" cy="154192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latin typeface="Arial Rounded MT Bold" panose="020F0704030504030204" pitchFamily="34" charset="0"/>
                <a:ea typeface="Calibri" panose="020F0502020204030204" pitchFamily="34" charset="0"/>
                <a:cs typeface="Times New Roman" panose="02020603050405020304" pitchFamily="18" charset="0"/>
              </a:rPr>
              <a:t>Comparar con una propiedad de similares características que se haya vendido recientemente para determinar cuál es su precio competitivo de mercado</a:t>
            </a:r>
            <a:r>
              <a:rPr lang="es-MX" sz="1600" dirty="0" smtClean="0">
                <a:latin typeface="Arial Rounded MT Bold" panose="020F0704030504030204" pitchFamily="34" charset="0"/>
                <a:ea typeface="Calibri" panose="020F0502020204030204" pitchFamily="34" charset="0"/>
                <a:cs typeface="Times New Roman" panose="02020603050405020304" pitchFamily="18" charset="0"/>
              </a:rPr>
              <a:t>.</a:t>
            </a:r>
            <a:endParaRPr lang="es-MX" sz="1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6" name="Rectángulo 2"/>
          <p:cNvSpPr/>
          <p:nvPr/>
        </p:nvSpPr>
        <p:spPr>
          <a:xfrm>
            <a:off x="190530" y="5119350"/>
            <a:ext cx="2355954" cy="154192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pic>
        <p:nvPicPr>
          <p:cNvPr id="2050" name="Picture 2" descr="Dollar Sign : Foto de 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123479"/>
            <a:ext cx="1477282" cy="147728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9000570" y="261955"/>
            <a:ext cx="1635569" cy="1477328"/>
          </a:xfrm>
          <a:prstGeom prst="rect">
            <a:avLst/>
          </a:prstGeom>
          <a:noFill/>
        </p:spPr>
        <p:txBody>
          <a:bodyPr wrap="square" rtlCol="0">
            <a:spAutoFit/>
          </a:bodyPr>
          <a:lstStyle/>
          <a:p>
            <a:r>
              <a:rPr lang="es-MX" dirty="0" smtClean="0"/>
              <a:t>471098342</a:t>
            </a:r>
          </a:p>
          <a:p>
            <a:r>
              <a:rPr lang="es-MX" dirty="0" smtClean="0"/>
              <a:t>465343931</a:t>
            </a:r>
          </a:p>
          <a:p>
            <a:r>
              <a:rPr lang="es-MX" dirty="0" smtClean="0"/>
              <a:t>168768990</a:t>
            </a:r>
          </a:p>
          <a:p>
            <a:r>
              <a:rPr lang="es-MX" dirty="0"/>
              <a:t>473682074</a:t>
            </a:r>
            <a:endParaRPr lang="es-MX" dirty="0" smtClean="0"/>
          </a:p>
          <a:p>
            <a:endParaRPr lang="es-MX" dirty="0"/>
          </a:p>
        </p:txBody>
      </p:sp>
      <p:pic>
        <p:nvPicPr>
          <p:cNvPr id="2052" name="Picture 4" descr="black handshake background : Arte vector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291" y="1825444"/>
            <a:ext cx="1425566" cy="14255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ld Home For Sale Real Estate Sign and House : Foto d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869" y="3580203"/>
            <a:ext cx="1973276" cy="13155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uzzle of a house with clipping path : Ilustración de 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204" y="5204314"/>
            <a:ext cx="1830606" cy="13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p:nvPr/>
        </p:nvSpPr>
        <p:spPr>
          <a:xfrm>
            <a:off x="2595147" y="134698"/>
            <a:ext cx="5867636" cy="154192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Coordinar citas para enseñar los inmuebles a los compradores potenciales</a:t>
            </a:r>
            <a:r>
              <a:rPr lang="es-MX" dirty="0" smtClean="0"/>
              <a:t>.</a:t>
            </a:r>
            <a:endParaRPr lang="es-MX" dirty="0"/>
          </a:p>
        </p:txBody>
      </p:sp>
      <p:sp>
        <p:nvSpPr>
          <p:cNvPr id="5" name="Rectángulo 2"/>
          <p:cNvSpPr/>
          <p:nvPr/>
        </p:nvSpPr>
        <p:spPr>
          <a:xfrm>
            <a:off x="190944" y="134698"/>
            <a:ext cx="2404204" cy="15419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6" name="Rectángulo 5"/>
          <p:cNvSpPr/>
          <p:nvPr/>
        </p:nvSpPr>
        <p:spPr>
          <a:xfrm>
            <a:off x="2595147" y="1796168"/>
            <a:ext cx="5867636" cy="15419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Obtener listados de propiedades que sean compatibles con las necesidades y los recursos financieros de los compradores</a:t>
            </a:r>
            <a:r>
              <a:rPr lang="es-MX" dirty="0" smtClean="0"/>
              <a:t>.</a:t>
            </a:r>
            <a:endParaRPr lang="es-MX" dirty="0"/>
          </a:p>
        </p:txBody>
      </p:sp>
      <p:sp>
        <p:nvSpPr>
          <p:cNvPr id="7" name="Rectángulo 6"/>
          <p:cNvSpPr/>
          <p:nvPr/>
        </p:nvSpPr>
        <p:spPr>
          <a:xfrm>
            <a:off x="190944" y="1796167"/>
            <a:ext cx="2377311" cy="15419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8" name="Rectángulo 7"/>
          <p:cNvSpPr/>
          <p:nvPr/>
        </p:nvSpPr>
        <p:spPr>
          <a:xfrm>
            <a:off x="2627231" y="3512309"/>
            <a:ext cx="5856909" cy="1551046"/>
          </a:xfrm>
          <a:prstGeom prst="rect">
            <a:avLst/>
          </a:prstGeom>
          <a:solidFill>
            <a:srgbClr val="4FB9B4"/>
          </a:solidFill>
          <a:ln>
            <a:solidFill>
              <a:srgbClr val="4FB9B4"/>
            </a:solidFill>
          </a:ln>
        </p:spPr>
        <p:style>
          <a:lnRef idx="3">
            <a:schemeClr val="lt1"/>
          </a:lnRef>
          <a:fillRef idx="1">
            <a:schemeClr val="accent5"/>
          </a:fillRef>
          <a:effectRef idx="1">
            <a:schemeClr val="accent5"/>
          </a:effectRef>
          <a:fontRef idx="minor">
            <a:schemeClr val="lt1"/>
          </a:fontRef>
        </p:style>
        <p:txBody>
          <a:bodyPr rtlCol="0" anchor="ctr"/>
          <a:lstStyle/>
          <a:p>
            <a:r>
              <a:rPr lang="es-MX" dirty="0"/>
              <a:t>Establecer enlaces con instituciones de crédito o bancas de desarrollo</a:t>
            </a:r>
            <a:r>
              <a:rPr lang="es-MX" dirty="0" smtClean="0"/>
              <a:t>.</a:t>
            </a:r>
            <a:endParaRPr lang="es-MX" dirty="0"/>
          </a:p>
        </p:txBody>
      </p:sp>
      <p:sp>
        <p:nvSpPr>
          <p:cNvPr id="9" name="Rectángulo 8"/>
          <p:cNvSpPr/>
          <p:nvPr/>
        </p:nvSpPr>
        <p:spPr>
          <a:xfrm>
            <a:off x="190944" y="3510540"/>
            <a:ext cx="2377311" cy="1541929"/>
          </a:xfrm>
          <a:prstGeom prst="rect">
            <a:avLst/>
          </a:prstGeom>
          <a:noFill/>
          <a:ln>
            <a:solidFill>
              <a:srgbClr val="4FB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3" name="Rectángulo 1"/>
          <p:cNvSpPr/>
          <p:nvPr/>
        </p:nvSpPr>
        <p:spPr>
          <a:xfrm>
            <a:off x="2616504" y="5162892"/>
            <a:ext cx="5867636" cy="154192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Orientar a los clientes para la toma de las mejores decisiones, </a:t>
            </a:r>
            <a:r>
              <a:rPr lang="es-MX" dirty="0" smtClean="0"/>
              <a:t>aun </a:t>
            </a:r>
            <a:r>
              <a:rPr lang="es-MX" dirty="0"/>
              <a:t>y cuando estas puedan implicar el deshacer una operación</a:t>
            </a:r>
            <a:r>
              <a:rPr lang="es-MX" dirty="0" smtClean="0"/>
              <a:t>.</a:t>
            </a:r>
            <a:endParaRPr lang="es-MX" dirty="0"/>
          </a:p>
        </p:txBody>
      </p:sp>
      <p:sp>
        <p:nvSpPr>
          <p:cNvPr id="14" name="Rectángulo 2"/>
          <p:cNvSpPr/>
          <p:nvPr/>
        </p:nvSpPr>
        <p:spPr>
          <a:xfrm>
            <a:off x="212301" y="5162892"/>
            <a:ext cx="2355954" cy="154192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6" name="TextBox 15"/>
          <p:cNvSpPr txBox="1"/>
          <p:nvPr/>
        </p:nvSpPr>
        <p:spPr>
          <a:xfrm>
            <a:off x="8647031" y="582496"/>
            <a:ext cx="5645912" cy="369332"/>
          </a:xfrm>
          <a:prstGeom prst="rect">
            <a:avLst/>
          </a:prstGeom>
          <a:noFill/>
        </p:spPr>
        <p:txBody>
          <a:bodyPr wrap="square" rtlCol="0">
            <a:spAutoFit/>
          </a:bodyPr>
          <a:lstStyle/>
          <a:p>
            <a:pPr lvl="0"/>
            <a:endParaRPr lang="es-MX" dirty="0"/>
          </a:p>
        </p:txBody>
      </p:sp>
      <p:sp>
        <p:nvSpPr>
          <p:cNvPr id="17" name="TextBox 16"/>
          <p:cNvSpPr txBox="1"/>
          <p:nvPr/>
        </p:nvSpPr>
        <p:spPr>
          <a:xfrm>
            <a:off x="8738819" y="2122331"/>
            <a:ext cx="5645912" cy="369332"/>
          </a:xfrm>
          <a:prstGeom prst="rect">
            <a:avLst/>
          </a:prstGeom>
          <a:noFill/>
        </p:spPr>
        <p:txBody>
          <a:bodyPr wrap="square" rtlCol="0">
            <a:spAutoFit/>
          </a:bodyPr>
          <a:lstStyle/>
          <a:p>
            <a:pPr lvl="0"/>
            <a:endParaRPr lang="es-MX" dirty="0"/>
          </a:p>
        </p:txBody>
      </p:sp>
      <p:sp>
        <p:nvSpPr>
          <p:cNvPr id="18" name="TextBox 17"/>
          <p:cNvSpPr txBox="1"/>
          <p:nvPr/>
        </p:nvSpPr>
        <p:spPr>
          <a:xfrm>
            <a:off x="8738819" y="3964666"/>
            <a:ext cx="5645912" cy="369332"/>
          </a:xfrm>
          <a:prstGeom prst="rect">
            <a:avLst/>
          </a:prstGeom>
          <a:noFill/>
        </p:spPr>
        <p:txBody>
          <a:bodyPr wrap="square" rtlCol="0">
            <a:spAutoFit/>
          </a:bodyPr>
          <a:lstStyle/>
          <a:p>
            <a:pPr lvl="0"/>
            <a:endParaRPr lang="es-MX" dirty="0"/>
          </a:p>
        </p:txBody>
      </p:sp>
      <p:sp>
        <p:nvSpPr>
          <p:cNvPr id="19" name="TextBox 18"/>
          <p:cNvSpPr txBox="1"/>
          <p:nvPr/>
        </p:nvSpPr>
        <p:spPr>
          <a:xfrm>
            <a:off x="8738819" y="5472191"/>
            <a:ext cx="5645912" cy="369332"/>
          </a:xfrm>
          <a:prstGeom prst="rect">
            <a:avLst/>
          </a:prstGeom>
          <a:noFill/>
        </p:spPr>
        <p:txBody>
          <a:bodyPr wrap="square" rtlCol="0">
            <a:spAutoFit/>
          </a:bodyPr>
          <a:lstStyle/>
          <a:p>
            <a:pPr lvl="0"/>
            <a:endParaRPr lang="es-MX" dirty="0"/>
          </a:p>
        </p:txBody>
      </p:sp>
      <p:pic>
        <p:nvPicPr>
          <p:cNvPr id="3074" name="Picture 2" descr="couple in front of house : Foto de 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96" y="280391"/>
            <a:ext cx="1954303" cy="130286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738819" y="228600"/>
            <a:ext cx="3244634" cy="1200329"/>
          </a:xfrm>
          <a:prstGeom prst="rect">
            <a:avLst/>
          </a:prstGeom>
          <a:noFill/>
        </p:spPr>
        <p:txBody>
          <a:bodyPr wrap="square" rtlCol="0">
            <a:spAutoFit/>
          </a:bodyPr>
          <a:lstStyle/>
          <a:p>
            <a:r>
              <a:rPr lang="es-MX" dirty="0" smtClean="0"/>
              <a:t>135520215</a:t>
            </a:r>
          </a:p>
          <a:p>
            <a:r>
              <a:rPr lang="es-MX" dirty="0" smtClean="0"/>
              <a:t>482327119</a:t>
            </a:r>
          </a:p>
          <a:p>
            <a:r>
              <a:rPr lang="es-MX" dirty="0" smtClean="0"/>
              <a:t>87157378</a:t>
            </a:r>
          </a:p>
          <a:p>
            <a:r>
              <a:rPr lang="es-MX" dirty="0"/>
              <a:t>183934815</a:t>
            </a:r>
          </a:p>
        </p:txBody>
      </p:sp>
      <p:pic>
        <p:nvPicPr>
          <p:cNvPr id="3078" name="Picture 6" descr="Vector isolated clipboard, checklist icons set : Arte vector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3" y="1796167"/>
            <a:ext cx="1544771" cy="15447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0 : Foto d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596" y="3599040"/>
            <a:ext cx="1841538" cy="145342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uple Meeting Consultant : Foto de 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568" y="5255692"/>
            <a:ext cx="2034491" cy="135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1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p:nvPr/>
        </p:nvSpPr>
        <p:spPr>
          <a:xfrm>
            <a:off x="2595147" y="134698"/>
            <a:ext cx="5867636" cy="154192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Evaluar la capacidad de compra de los potenciales arrendadores o nuevos propietarios</a:t>
            </a:r>
            <a:r>
              <a:rPr lang="es-MX" dirty="0" smtClean="0"/>
              <a:t>.</a:t>
            </a:r>
            <a:endParaRPr lang="es-MX" dirty="0"/>
          </a:p>
        </p:txBody>
      </p:sp>
      <p:sp>
        <p:nvSpPr>
          <p:cNvPr id="5" name="Rectángulo 2"/>
          <p:cNvSpPr/>
          <p:nvPr/>
        </p:nvSpPr>
        <p:spPr>
          <a:xfrm>
            <a:off x="190944" y="134698"/>
            <a:ext cx="2404204" cy="15419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6" name="Rectángulo 5"/>
          <p:cNvSpPr/>
          <p:nvPr/>
        </p:nvSpPr>
        <p:spPr>
          <a:xfrm>
            <a:off x="2595147" y="1796168"/>
            <a:ext cx="5867636" cy="15419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dirty="0"/>
              <a:t>Dar seguimiento puntual al desarrollo completo de la operación, durante cada una de sus etapas.</a:t>
            </a:r>
            <a:endParaRPr lang="es-419" dirty="0"/>
          </a:p>
        </p:txBody>
      </p:sp>
      <p:sp>
        <p:nvSpPr>
          <p:cNvPr id="7" name="Rectángulo 6"/>
          <p:cNvSpPr/>
          <p:nvPr/>
        </p:nvSpPr>
        <p:spPr>
          <a:xfrm>
            <a:off x="190944" y="1796167"/>
            <a:ext cx="2377311" cy="15419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7" name="TextBox 16"/>
          <p:cNvSpPr txBox="1"/>
          <p:nvPr/>
        </p:nvSpPr>
        <p:spPr>
          <a:xfrm>
            <a:off x="9028751" y="2260830"/>
            <a:ext cx="5645912" cy="369332"/>
          </a:xfrm>
          <a:prstGeom prst="rect">
            <a:avLst/>
          </a:prstGeom>
          <a:noFill/>
        </p:spPr>
        <p:txBody>
          <a:bodyPr wrap="square" rtlCol="0">
            <a:spAutoFit/>
          </a:bodyPr>
          <a:lstStyle/>
          <a:p>
            <a:pPr lvl="0"/>
            <a:r>
              <a:rPr lang="es-MX" dirty="0" smtClean="0"/>
              <a:t>	</a:t>
            </a:r>
            <a:endParaRPr lang="es-MX" dirty="0"/>
          </a:p>
        </p:txBody>
      </p:sp>
      <p:pic>
        <p:nvPicPr>
          <p:cNvPr id="4098" name="Picture 2" descr="searching people for job : Arte vector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638" y="210701"/>
            <a:ext cx="1389922" cy="13899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195535" y="443997"/>
            <a:ext cx="1801328" cy="646331"/>
          </a:xfrm>
          <a:prstGeom prst="rect">
            <a:avLst/>
          </a:prstGeom>
          <a:noFill/>
        </p:spPr>
        <p:txBody>
          <a:bodyPr wrap="square" rtlCol="0">
            <a:spAutoFit/>
          </a:bodyPr>
          <a:lstStyle/>
          <a:p>
            <a:r>
              <a:rPr lang="es-MX" dirty="0" smtClean="0"/>
              <a:t>468874715</a:t>
            </a:r>
          </a:p>
          <a:p>
            <a:r>
              <a:rPr lang="es-MX" dirty="0"/>
              <a:t>482231739</a:t>
            </a:r>
          </a:p>
        </p:txBody>
      </p:sp>
      <p:pic>
        <p:nvPicPr>
          <p:cNvPr id="4100" name="Picture 4" descr="Businessman peeking through blinds with magnifying glass : Foto de 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89" y="1920998"/>
            <a:ext cx="2091395" cy="139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3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66389773"/>
              </p:ext>
            </p:extLst>
          </p:nvPr>
        </p:nvGraphicFramePr>
        <p:xfrm>
          <a:off x="1814286" y="65435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6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2533</TotalTime>
  <Words>1487</Words>
  <Application>Microsoft Office PowerPoint</Application>
  <PresentationFormat>Widescreen</PresentationFormat>
  <Paragraphs>197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Rounded MT Bold</vt:lpstr>
      <vt:lpstr>Berlin Sans FB Demi</vt:lpstr>
      <vt:lpstr>Calibri</vt:lpstr>
      <vt:lpstr>Calibri Light</vt:lpstr>
      <vt:lpstr>Corbel</vt:lpstr>
      <vt:lpstr>Rockwell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IVETTE ESPINOSA CEJA</dc:creator>
  <cp:lastModifiedBy>MICHELLE IVETTE ESPINOSA CEJA</cp:lastModifiedBy>
  <cp:revision>45</cp:revision>
  <dcterms:created xsi:type="dcterms:W3CDTF">2015-06-30T20:11:04Z</dcterms:created>
  <dcterms:modified xsi:type="dcterms:W3CDTF">2015-07-14T15:28:02Z</dcterms:modified>
</cp:coreProperties>
</file>