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180" y="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1A3F6-136E-4AFE-B4C0-A2984009133B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00C-CC58-4400-A4DA-5036910E1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700C-CC58-4400-A4DA-5036910E11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0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7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1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5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6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9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0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7B373-9219-451A-BA0D-1079069C7008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CC8E-06F6-40D3-ADE5-C1C9AF7D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60273" y="554182"/>
            <a:ext cx="8601309" cy="5417126"/>
            <a:chOff x="360273" y="554182"/>
            <a:chExt cx="8601309" cy="541712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948" t="23810" r="43777" b="6251"/>
            <a:stretch/>
          </p:blipFill>
          <p:spPr bwMode="auto">
            <a:xfrm rot="5400000">
              <a:off x="3718296" y="688769"/>
              <a:ext cx="5370286" cy="5116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61" t="20738" r="43504" b="8617"/>
            <a:stretch/>
          </p:blipFill>
          <p:spPr bwMode="auto">
            <a:xfrm rot="5400000">
              <a:off x="235583" y="678872"/>
              <a:ext cx="5417126" cy="5167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54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-129657" y="685000"/>
            <a:ext cx="9529470" cy="6027647"/>
            <a:chOff x="1543600" y="1050759"/>
            <a:chExt cx="6822358" cy="431532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0" t="38597" r="56724" b="7895"/>
            <a:stretch/>
          </p:blipFill>
          <p:spPr bwMode="auto">
            <a:xfrm rot="5400000">
              <a:off x="4251158" y="1251285"/>
              <a:ext cx="4315326" cy="3914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2" t="33670" r="56781" b="10910"/>
            <a:stretch/>
          </p:blipFill>
          <p:spPr bwMode="auto">
            <a:xfrm rot="5400000">
              <a:off x="1437059" y="1197404"/>
              <a:ext cx="4267200" cy="4054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30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43895" y="1363094"/>
            <a:ext cx="6817743" cy="4315278"/>
            <a:chOff x="1643895" y="1363094"/>
            <a:chExt cx="6817743" cy="431527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0" t="38597" r="56724" b="7895"/>
            <a:stretch/>
          </p:blipFill>
          <p:spPr bwMode="auto">
            <a:xfrm rot="5400000">
              <a:off x="4346891" y="1563624"/>
              <a:ext cx="4315278" cy="391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2" t="33670" r="56781" b="10910"/>
            <a:stretch/>
          </p:blipFill>
          <p:spPr bwMode="auto">
            <a:xfrm rot="5400000">
              <a:off x="1537303" y="1517160"/>
              <a:ext cx="4267267" cy="4054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6148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</Words>
  <Application>Microsoft Office PowerPoint</Application>
  <PresentationFormat>On-screen Show (4:3)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2015-06-17T19:28:03Z</dcterms:created>
  <dcterms:modified xsi:type="dcterms:W3CDTF">2015-07-20T17:07:11Z</dcterms:modified>
</cp:coreProperties>
</file>