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69" r:id="rId7"/>
    <p:sldId id="276" r:id="rId8"/>
    <p:sldId id="278" r:id="rId9"/>
    <p:sldId id="274" r:id="rId10"/>
    <p:sldId id="283" r:id="rId11"/>
    <p:sldId id="279" r:id="rId12"/>
    <p:sldId id="284" r:id="rId13"/>
    <p:sldId id="28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UVIA LIZETH VALDEZ GONZALEZ" initials="LLVG" lastIdx="4" clrIdx="0">
    <p:extLst>
      <p:ext uri="{19B8F6BF-5375-455C-9EA6-DF929625EA0E}">
        <p15:presenceInfo xmlns:p15="http://schemas.microsoft.com/office/powerpoint/2012/main" userId="S-1-5-21-2814078418-1517347036-2376735694-406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CCECFF"/>
    <a:srgbClr val="66FFCC"/>
    <a:srgbClr val="CC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47" autoAdjust="0"/>
  </p:normalViewPr>
  <p:slideViewPr>
    <p:cSldViewPr snapToGrid="0">
      <p:cViewPr varScale="1">
        <p:scale>
          <a:sx n="79" d="100"/>
          <a:sy n="79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43B55-6A20-4FA5-93D1-7A882F0BDC7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0C01E-0657-4584-A388-01FD7EA8C127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Después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haber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descargado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de Blackboard, 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llenado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firmado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Fortalezas de carácter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BE9CA-5C86-431D-85F6-CFAE67ECC2E4}" type="parTrans" cxnId="{10EC6047-9059-4588-A27B-EA2BA25482B8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79C32-234A-4693-AA21-173807D6B203}" type="sibTrans" cxnId="{10EC6047-9059-4588-A27B-EA2BA25482B8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8E013-7FD4-46DA-836D-6C3DD6C5DFF2}">
      <dgm:prSet phldrT="[Text]" custT="1"/>
      <dgm:spPr/>
      <dgm:t>
        <a:bodyPr/>
        <a:lstStyle/>
        <a:p>
          <a:pPr algn="ctr"/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Tarea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3: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Sube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 Blackboard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fotografía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legible de la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Fortalezas de carácter.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825C6-5781-4ACF-B550-3E753BB757A7}" type="parTrans" cxnId="{066A43A4-3D59-40F2-916C-DEBC2BE78C02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91A5-925E-48F4-8F5E-E54C9B103ED3}" type="sibTrans" cxnId="{066A43A4-3D59-40F2-916C-DEBC2BE78C02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41335-052B-40F9-9D7D-A24652D77E0F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Agenda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siguiente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sesión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ctr"/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Descarga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imprime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lleva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sesión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75772-0004-4322-9EB2-141BBFD1406A}" type="parTrans" cxnId="{01F2FD03-2D86-40D3-A294-3AD952045D5C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C48E9-9501-42DC-B06E-12AFDBC343F2}" type="sibTrans" cxnId="{01F2FD03-2D86-40D3-A294-3AD952045D5C}">
      <dgm:prSet/>
      <dgm:spPr/>
      <dgm:t>
        <a:bodyPr/>
        <a:lstStyle/>
        <a:p>
          <a:pPr algn="ctr"/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7386F-327C-42E9-A639-B7EE9BCE81EC}" type="pres">
      <dgm:prSet presAssocID="{63F43B55-6A20-4FA5-93D1-7A882F0BDC7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7B2FB43-85AD-45BE-9229-5EAF1920EDB4}" type="pres">
      <dgm:prSet presAssocID="{D190C01E-0657-4584-A388-01FD7EA8C127}" presName="composite" presStyleCnt="0"/>
      <dgm:spPr/>
    </dgm:pt>
    <dgm:pt modelId="{98843FDF-47D2-4F46-A097-766003C09185}" type="pres">
      <dgm:prSet presAssocID="{D190C01E-0657-4584-A388-01FD7EA8C127}" presName="LShape" presStyleLbl="alignNode1" presStyleIdx="0" presStyleCnt="5"/>
      <dgm:spPr/>
    </dgm:pt>
    <dgm:pt modelId="{E1D3836E-B313-46A0-9810-4597E6CCEE53}" type="pres">
      <dgm:prSet presAssocID="{D190C01E-0657-4584-A388-01FD7EA8C12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B1C8C-B81E-4F9C-B55A-6795A382D7EF}" type="pres">
      <dgm:prSet presAssocID="{D190C01E-0657-4584-A388-01FD7EA8C127}" presName="Triangle" presStyleLbl="alignNode1" presStyleIdx="1" presStyleCnt="5"/>
      <dgm:spPr/>
    </dgm:pt>
    <dgm:pt modelId="{FEB9A563-A14E-4BD5-B0B4-0EC1DA139B6C}" type="pres">
      <dgm:prSet presAssocID="{2AA79C32-234A-4693-AA21-173807D6B203}" presName="sibTrans" presStyleCnt="0"/>
      <dgm:spPr/>
    </dgm:pt>
    <dgm:pt modelId="{ABFAE5B6-35CA-4FBD-8ABB-3C2EF5A58689}" type="pres">
      <dgm:prSet presAssocID="{2AA79C32-234A-4693-AA21-173807D6B203}" presName="space" presStyleCnt="0"/>
      <dgm:spPr/>
    </dgm:pt>
    <dgm:pt modelId="{FE0A935D-2824-4961-839E-5DDF6D8A2777}" type="pres">
      <dgm:prSet presAssocID="{50C8E013-7FD4-46DA-836D-6C3DD6C5DFF2}" presName="composite" presStyleCnt="0"/>
      <dgm:spPr/>
    </dgm:pt>
    <dgm:pt modelId="{17AB436D-0365-4E29-95C7-4909541C606E}" type="pres">
      <dgm:prSet presAssocID="{50C8E013-7FD4-46DA-836D-6C3DD6C5DFF2}" presName="LShape" presStyleLbl="alignNode1" presStyleIdx="2" presStyleCnt="5"/>
      <dgm:spPr/>
    </dgm:pt>
    <dgm:pt modelId="{ECE9BAF4-A5EA-4848-9208-47E8162D3A19}" type="pres">
      <dgm:prSet presAssocID="{50C8E013-7FD4-46DA-836D-6C3DD6C5DFF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1BA19-1F63-44E1-A7D2-6C73341EAA4C}" type="pres">
      <dgm:prSet presAssocID="{50C8E013-7FD4-46DA-836D-6C3DD6C5DFF2}" presName="Triangle" presStyleLbl="alignNode1" presStyleIdx="3" presStyleCnt="5"/>
      <dgm:spPr/>
    </dgm:pt>
    <dgm:pt modelId="{570CD514-9AEC-4518-A54D-8691E4E54A5D}" type="pres">
      <dgm:prSet presAssocID="{D55D91A5-925E-48F4-8F5E-E54C9B103ED3}" presName="sibTrans" presStyleCnt="0"/>
      <dgm:spPr/>
    </dgm:pt>
    <dgm:pt modelId="{9D9AB6D8-9779-4D20-AC68-34BB04715ADB}" type="pres">
      <dgm:prSet presAssocID="{D55D91A5-925E-48F4-8F5E-E54C9B103ED3}" presName="space" presStyleCnt="0"/>
      <dgm:spPr/>
    </dgm:pt>
    <dgm:pt modelId="{C6F03556-C72A-4577-B4C0-9A1E9CC15EB7}" type="pres">
      <dgm:prSet presAssocID="{D3741335-052B-40F9-9D7D-A24652D77E0F}" presName="composite" presStyleCnt="0"/>
      <dgm:spPr/>
    </dgm:pt>
    <dgm:pt modelId="{D5B8767B-6C32-46CA-BB24-46A3281AB0A7}" type="pres">
      <dgm:prSet presAssocID="{D3741335-052B-40F9-9D7D-A24652D77E0F}" presName="LShape" presStyleLbl="alignNode1" presStyleIdx="4" presStyleCnt="5"/>
      <dgm:spPr/>
    </dgm:pt>
    <dgm:pt modelId="{113DE470-7FEF-49B2-B105-DCB3B5525AEA}" type="pres">
      <dgm:prSet presAssocID="{D3741335-052B-40F9-9D7D-A24652D77E0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EC6047-9059-4588-A27B-EA2BA25482B8}" srcId="{63F43B55-6A20-4FA5-93D1-7A882F0BDC72}" destId="{D190C01E-0657-4584-A388-01FD7EA8C127}" srcOrd="0" destOrd="0" parTransId="{B1EBE9CA-5C86-431D-85F6-CFAE67ECC2E4}" sibTransId="{2AA79C32-234A-4693-AA21-173807D6B203}"/>
    <dgm:cxn modelId="{3E0D33A7-99BB-4C01-B5B0-B7080B2B233D}" type="presOf" srcId="{50C8E013-7FD4-46DA-836D-6C3DD6C5DFF2}" destId="{ECE9BAF4-A5EA-4848-9208-47E8162D3A19}" srcOrd="0" destOrd="0" presId="urn:microsoft.com/office/officeart/2009/3/layout/StepUpProcess"/>
    <dgm:cxn modelId="{8D71D902-1E0E-4296-8A5B-77691D5E7586}" type="presOf" srcId="{63F43B55-6A20-4FA5-93D1-7A882F0BDC72}" destId="{3577386F-327C-42E9-A639-B7EE9BCE81EC}" srcOrd="0" destOrd="0" presId="urn:microsoft.com/office/officeart/2009/3/layout/StepUpProcess"/>
    <dgm:cxn modelId="{066A43A4-3D59-40F2-916C-DEBC2BE78C02}" srcId="{63F43B55-6A20-4FA5-93D1-7A882F0BDC72}" destId="{50C8E013-7FD4-46DA-836D-6C3DD6C5DFF2}" srcOrd="1" destOrd="0" parTransId="{038825C6-5781-4ACF-B550-3E753BB757A7}" sibTransId="{D55D91A5-925E-48F4-8F5E-E54C9B103ED3}"/>
    <dgm:cxn modelId="{1A3D959B-1B15-42FF-814F-0E700DC4E640}" type="presOf" srcId="{D3741335-052B-40F9-9D7D-A24652D77E0F}" destId="{113DE470-7FEF-49B2-B105-DCB3B5525AEA}" srcOrd="0" destOrd="0" presId="urn:microsoft.com/office/officeart/2009/3/layout/StepUpProcess"/>
    <dgm:cxn modelId="{01F2FD03-2D86-40D3-A294-3AD952045D5C}" srcId="{63F43B55-6A20-4FA5-93D1-7A882F0BDC72}" destId="{D3741335-052B-40F9-9D7D-A24652D77E0F}" srcOrd="2" destOrd="0" parTransId="{72975772-0004-4322-9EB2-141BBFD1406A}" sibTransId="{88BC48E9-9501-42DC-B06E-12AFDBC343F2}"/>
    <dgm:cxn modelId="{ADEAC20E-621C-420A-A546-C3693D318E84}" type="presOf" srcId="{D190C01E-0657-4584-A388-01FD7EA8C127}" destId="{E1D3836E-B313-46A0-9810-4597E6CCEE53}" srcOrd="0" destOrd="0" presId="urn:microsoft.com/office/officeart/2009/3/layout/StepUpProcess"/>
    <dgm:cxn modelId="{29248C35-8414-463E-B535-B27E440292AB}" type="presParOf" srcId="{3577386F-327C-42E9-A639-B7EE9BCE81EC}" destId="{67B2FB43-85AD-45BE-9229-5EAF1920EDB4}" srcOrd="0" destOrd="0" presId="urn:microsoft.com/office/officeart/2009/3/layout/StepUpProcess"/>
    <dgm:cxn modelId="{59FA38B4-FD80-42D2-A7A9-6B82C2223AAE}" type="presParOf" srcId="{67B2FB43-85AD-45BE-9229-5EAF1920EDB4}" destId="{98843FDF-47D2-4F46-A097-766003C09185}" srcOrd="0" destOrd="0" presId="urn:microsoft.com/office/officeart/2009/3/layout/StepUpProcess"/>
    <dgm:cxn modelId="{B2189907-AA9B-4011-AE75-D0A2A7F878FF}" type="presParOf" srcId="{67B2FB43-85AD-45BE-9229-5EAF1920EDB4}" destId="{E1D3836E-B313-46A0-9810-4597E6CCEE53}" srcOrd="1" destOrd="0" presId="urn:microsoft.com/office/officeart/2009/3/layout/StepUpProcess"/>
    <dgm:cxn modelId="{08408742-546C-4CF8-A19A-926AB4A2D60A}" type="presParOf" srcId="{67B2FB43-85AD-45BE-9229-5EAF1920EDB4}" destId="{CC2B1C8C-B81E-4F9C-B55A-6795A382D7EF}" srcOrd="2" destOrd="0" presId="urn:microsoft.com/office/officeart/2009/3/layout/StepUpProcess"/>
    <dgm:cxn modelId="{4FCB49C3-4A50-49CD-A3DC-BB877E444542}" type="presParOf" srcId="{3577386F-327C-42E9-A639-B7EE9BCE81EC}" destId="{FEB9A563-A14E-4BD5-B0B4-0EC1DA139B6C}" srcOrd="1" destOrd="0" presId="urn:microsoft.com/office/officeart/2009/3/layout/StepUpProcess"/>
    <dgm:cxn modelId="{93BCDED1-8FFE-4827-966A-3BB3C0A2167A}" type="presParOf" srcId="{FEB9A563-A14E-4BD5-B0B4-0EC1DA139B6C}" destId="{ABFAE5B6-35CA-4FBD-8ABB-3C2EF5A58689}" srcOrd="0" destOrd="0" presId="urn:microsoft.com/office/officeart/2009/3/layout/StepUpProcess"/>
    <dgm:cxn modelId="{34108B10-95BF-4426-881E-03376E394A47}" type="presParOf" srcId="{3577386F-327C-42E9-A639-B7EE9BCE81EC}" destId="{FE0A935D-2824-4961-839E-5DDF6D8A2777}" srcOrd="2" destOrd="0" presId="urn:microsoft.com/office/officeart/2009/3/layout/StepUpProcess"/>
    <dgm:cxn modelId="{77F38539-DFFC-4D1B-BD8F-DB96660F968D}" type="presParOf" srcId="{FE0A935D-2824-4961-839E-5DDF6D8A2777}" destId="{17AB436D-0365-4E29-95C7-4909541C606E}" srcOrd="0" destOrd="0" presId="urn:microsoft.com/office/officeart/2009/3/layout/StepUpProcess"/>
    <dgm:cxn modelId="{76D49E81-9ECA-47DF-9018-957E0E0ECEED}" type="presParOf" srcId="{FE0A935D-2824-4961-839E-5DDF6D8A2777}" destId="{ECE9BAF4-A5EA-4848-9208-47E8162D3A19}" srcOrd="1" destOrd="0" presId="urn:microsoft.com/office/officeart/2009/3/layout/StepUpProcess"/>
    <dgm:cxn modelId="{7B45D9EE-BC1A-482C-8DC1-8EFB3B929C05}" type="presParOf" srcId="{FE0A935D-2824-4961-839E-5DDF6D8A2777}" destId="{99D1BA19-1F63-44E1-A7D2-6C73341EAA4C}" srcOrd="2" destOrd="0" presId="urn:microsoft.com/office/officeart/2009/3/layout/StepUpProcess"/>
    <dgm:cxn modelId="{927916A0-C82C-4316-A42A-ABD25205A70F}" type="presParOf" srcId="{3577386F-327C-42E9-A639-B7EE9BCE81EC}" destId="{570CD514-9AEC-4518-A54D-8691E4E54A5D}" srcOrd="3" destOrd="0" presId="urn:microsoft.com/office/officeart/2009/3/layout/StepUpProcess"/>
    <dgm:cxn modelId="{C0F0BC5E-15B2-4697-8779-2EE9C86D0921}" type="presParOf" srcId="{570CD514-9AEC-4518-A54D-8691E4E54A5D}" destId="{9D9AB6D8-9779-4D20-AC68-34BB04715ADB}" srcOrd="0" destOrd="0" presId="urn:microsoft.com/office/officeart/2009/3/layout/StepUpProcess"/>
    <dgm:cxn modelId="{1D97F785-1196-4542-A56D-60FF3EFCD943}" type="presParOf" srcId="{3577386F-327C-42E9-A639-B7EE9BCE81EC}" destId="{C6F03556-C72A-4577-B4C0-9A1E9CC15EB7}" srcOrd="4" destOrd="0" presId="urn:microsoft.com/office/officeart/2009/3/layout/StepUpProcess"/>
    <dgm:cxn modelId="{710F7C0A-4ACE-4205-8A79-1BB19ABB5278}" type="presParOf" srcId="{C6F03556-C72A-4577-B4C0-9A1E9CC15EB7}" destId="{D5B8767B-6C32-46CA-BB24-46A3281AB0A7}" srcOrd="0" destOrd="0" presId="urn:microsoft.com/office/officeart/2009/3/layout/StepUpProcess"/>
    <dgm:cxn modelId="{7649C7BE-1857-43F4-89D8-C0767CE0F685}" type="presParOf" srcId="{C6F03556-C72A-4577-B4C0-9A1E9CC15EB7}" destId="{113DE470-7FEF-49B2-B105-DCB3B5525AE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43FDF-47D2-4F46-A097-766003C09185}">
      <dsp:nvSpPr>
        <dsp:cNvPr id="0" name=""/>
        <dsp:cNvSpPr/>
      </dsp:nvSpPr>
      <dsp:spPr>
        <a:xfrm rot="5400000">
          <a:off x="725699" y="1405988"/>
          <a:ext cx="2168575" cy="3608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3836E-B313-46A0-9810-4597E6CCEE53}">
      <dsp:nvSpPr>
        <dsp:cNvPr id="0" name=""/>
        <dsp:cNvSpPr/>
      </dsp:nvSpPr>
      <dsp:spPr>
        <a:xfrm>
          <a:off x="363709" y="2484140"/>
          <a:ext cx="3257738" cy="28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Después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haber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descargado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Blackboard, 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llenado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firmado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Fortalezas de carácter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709" y="2484140"/>
        <a:ext cx="3257738" cy="2855598"/>
      </dsp:txXfrm>
    </dsp:sp>
    <dsp:sp modelId="{CC2B1C8C-B81E-4F9C-B55A-6795A382D7EF}">
      <dsp:nvSpPr>
        <dsp:cNvPr id="0" name=""/>
        <dsp:cNvSpPr/>
      </dsp:nvSpPr>
      <dsp:spPr>
        <a:xfrm>
          <a:off x="3006780" y="1140329"/>
          <a:ext cx="614667" cy="614667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B436D-0365-4E29-95C7-4909541C606E}">
      <dsp:nvSpPr>
        <dsp:cNvPr id="0" name=""/>
        <dsp:cNvSpPr/>
      </dsp:nvSpPr>
      <dsp:spPr>
        <a:xfrm rot="5400000">
          <a:off x="4713806" y="419127"/>
          <a:ext cx="2168575" cy="3608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9BAF4-A5EA-4848-9208-47E8162D3A19}">
      <dsp:nvSpPr>
        <dsp:cNvPr id="0" name=""/>
        <dsp:cNvSpPr/>
      </dsp:nvSpPr>
      <dsp:spPr>
        <a:xfrm>
          <a:off x="4351817" y="1497279"/>
          <a:ext cx="3257738" cy="28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Tarea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3: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Sube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a Blackboard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fotografía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legible de la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Fortalezas de carácter.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1817" y="1497279"/>
        <a:ext cx="3257738" cy="2855598"/>
      </dsp:txXfrm>
    </dsp:sp>
    <dsp:sp modelId="{99D1BA19-1F63-44E1-A7D2-6C73341EAA4C}">
      <dsp:nvSpPr>
        <dsp:cNvPr id="0" name=""/>
        <dsp:cNvSpPr/>
      </dsp:nvSpPr>
      <dsp:spPr>
        <a:xfrm>
          <a:off x="6994888" y="153468"/>
          <a:ext cx="614667" cy="614667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767B-6C32-46CA-BB24-46A3281AB0A7}">
      <dsp:nvSpPr>
        <dsp:cNvPr id="0" name=""/>
        <dsp:cNvSpPr/>
      </dsp:nvSpPr>
      <dsp:spPr>
        <a:xfrm rot="5400000">
          <a:off x="8701914" y="-567733"/>
          <a:ext cx="2168575" cy="3608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E470-7FEF-49B2-B105-DCB3B5525AEA}">
      <dsp:nvSpPr>
        <dsp:cNvPr id="0" name=""/>
        <dsp:cNvSpPr/>
      </dsp:nvSpPr>
      <dsp:spPr>
        <a:xfrm>
          <a:off x="8339925" y="510418"/>
          <a:ext cx="3257738" cy="285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Agenda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siguiente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sesión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Descarga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imprime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lleva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minuta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sesión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9925" y="510418"/>
        <a:ext cx="3257738" cy="285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3C58-7E48-4649-896D-4C75C25568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3700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2DDF-26DC-4334-A9B5-667A12D890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3075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43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10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32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2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48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34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4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24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03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6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822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50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43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12DDF-26DC-4334-A9B5-667A12D8909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60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02CE-B859-4391-85B7-455171647FE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8B1E-8DDE-48B4-B0AE-077B3B25A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6" y="4807727"/>
            <a:ext cx="9014691" cy="137441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Servicio Social Significativo II</a:t>
            </a:r>
          </a:p>
          <a:p>
            <a:pPr algn="l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2. Fortalezas de carácter por institución.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(Semana 4-9)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6" y="2902514"/>
            <a:ext cx="3890990" cy="785287"/>
          </a:xfrm>
        </p:spPr>
        <p:txBody>
          <a:bodyPr>
            <a:normAutofit/>
          </a:bodyPr>
          <a:lstStyle/>
          <a:p>
            <a:r>
              <a:rPr 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Comparte tu experiencia de Servicio Social Significativo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75" y="385321"/>
            <a:ext cx="7254194" cy="388100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Tener listo el video para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última sesión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SSS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(semana 15)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los siguientes requisitos: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inspirador de máximo 2 minutos donde muestres la respuesta a las siguientes preguntas: 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Nombre, campus y nombre de tu institución o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¿Qué hiciste durante tu SS+?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¿A qué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lobal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ostenible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estás contribuyendo? 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¿Por qué es importante tu proyecto?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Cuál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fue tu mejor experiencia dentro del SS+?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Cuál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fue el mayor reto al que te enfrentaste y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lo resolviste?</a:t>
            </a:r>
          </a:p>
          <a:p>
            <a:pPr lvl="2">
              <a:lnSpc>
                <a:spcPct val="10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¿Consideras que este proyecto y lo que aprendiste te acerca a tu propósito de vida?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Subir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video a YouTube en modo público.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URL en el foro de VIDEO antes de la última sesión presencial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71117" y="762524"/>
            <a:ext cx="6737694" cy="3729575"/>
            <a:chOff x="4865725" y="-828499"/>
            <a:chExt cx="6737694" cy="3729575"/>
          </a:xfrm>
        </p:grpSpPr>
        <p:sp>
          <p:nvSpPr>
            <p:cNvPr id="5" name="Rectángulo 4"/>
            <p:cNvSpPr/>
            <p:nvPr/>
          </p:nvSpPr>
          <p:spPr>
            <a:xfrm>
              <a:off x="9177798" y="774877"/>
              <a:ext cx="2425621" cy="21261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4865725" y="-828499"/>
              <a:ext cx="2425621" cy="212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ideo </a:t>
              </a: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 entregar la última semana del semestre.</a:t>
              </a:r>
            </a:p>
          </p:txBody>
        </p:sp>
      </p:grpSp>
      <p:sp>
        <p:nvSpPr>
          <p:cNvPr id="7" name="Forma en L 6"/>
          <p:cNvSpPr/>
          <p:nvPr/>
        </p:nvSpPr>
        <p:spPr>
          <a:xfrm rot="5400000">
            <a:off x="837676" y="-53419"/>
            <a:ext cx="1620931" cy="2697193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-7353344"/>
              <a:satOff val="-10228"/>
              <a:lumOff val="-3922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uadroTexto 7"/>
          <p:cNvSpPr txBox="1"/>
          <p:nvPr/>
        </p:nvSpPr>
        <p:spPr>
          <a:xfrm>
            <a:off x="571117" y="6204994"/>
            <a:ext cx="970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Nota: En la siguiente sesión compartiremos los videos ante el grupo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05" y="1552576"/>
            <a:ext cx="4784424" cy="29001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 es tu propósito de vida?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¿Cuáles son tus principales fortalezas de carácter?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 es tu perfil de carrera? ¿Qué estudias?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629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Cuéntame sobre 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806" y="1381855"/>
            <a:ext cx="5606116" cy="37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Cuéntame sobre tu Servicio </a:t>
            </a:r>
            <a:r>
              <a:rPr lang="es-MX" sz="2800" kern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</a:t>
            </a:r>
            <a:r>
              <a:rPr lang="es-MX" sz="28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s-MX" sz="2800" kern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ignificativo</a:t>
            </a:r>
            <a:endParaRPr lang="es-MX" sz="2800" kern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24" y="1848679"/>
            <a:ext cx="5469263" cy="3354627"/>
          </a:xfrm>
        </p:spPr>
        <p:txBody>
          <a:bodyPr anchor="ctr">
            <a:norm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 es el objetivo principal de la institución?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 es el ODS al que estás impactando?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 es tu principal función en la institución? ¿Ésta actividad es significativa para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 ¿Por qué?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es lo que más te gusta de tu SSS?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177" y="1848679"/>
            <a:ext cx="5487044" cy="36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56" t="11339" r="18473" b="4916"/>
          <a:stretch/>
        </p:blipFill>
        <p:spPr>
          <a:xfrm>
            <a:off x="2365512" y="1698198"/>
            <a:ext cx="6510131" cy="46461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46765" y="592241"/>
            <a:ext cx="1025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Al identificar y utilizar tus fortalezas de carácter incrementas tu logro,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obtienes satisfacción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tu trabajo y niveles de bienestar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felicidad.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29498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Fortalezas de carácter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41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MX" sz="28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Competencias profesionales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37" y="1080552"/>
            <a:ext cx="5756454" cy="4433227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¿Cómo me siento en mi Servicio Social Significativo?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fortalezas de carácter estoy utilizando para lograr la meta planteada?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competencias profesionales estoy utilizando para lograr este proyecto?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puedo mejorar para lograr la meta planteada?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555" y="2011994"/>
            <a:ext cx="4291465" cy="28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kern="0" dirty="0">
                <a:latin typeface="Arial" panose="020B0604020202020204" pitchFamily="34" charset="0"/>
                <a:cs typeface="Arial" panose="020B0604020202020204" pitchFamily="34" charset="0"/>
              </a:rPr>
              <a:t>Tarea 3</a:t>
            </a:r>
            <a:br>
              <a:rPr lang="es-MX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5406798"/>
              </p:ext>
            </p:extLst>
          </p:nvPr>
        </p:nvGraphicFramePr>
        <p:xfrm>
          <a:off x="294290" y="1690688"/>
          <a:ext cx="11603420" cy="549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38200" y="1321356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kern="0">
                <a:latin typeface="Arial" panose="020B0604020202020204" pitchFamily="34" charset="0"/>
                <a:cs typeface="Arial" panose="020B0604020202020204" pitchFamily="34" charset="0"/>
              </a:rPr>
              <a:t>Instrucciones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750" y="2517132"/>
            <a:ext cx="3045936" cy="1325563"/>
          </a:xfrm>
        </p:spPr>
        <p:txBody>
          <a:bodyPr>
            <a:normAutofit fontScale="90000"/>
          </a:bodyPr>
          <a:lstStyle/>
          <a:p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  <a:t>Minuta de </a:t>
            </a:r>
            <a: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sesión: 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Fortalezas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carácter.</a:t>
            </a:r>
            <a: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otografía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legible de la minuta de 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sesión.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3113" y="760965"/>
            <a:ext cx="4781118" cy="51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pPr marL="0" indent="0">
              <a:buNone/>
            </a:pPr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Entregables:</a:t>
            </a:r>
          </a:p>
          <a:p>
            <a:pPr marL="0" indent="0">
              <a:buNone/>
            </a:pPr>
            <a:endParaRPr lang="es-419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Tarea </a:t>
            </a:r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3: 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otografía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legible de la minuta de sesión 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ortalezas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carácter.</a:t>
            </a: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38200" y="2693198"/>
            <a:ext cx="957871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Recuerda: </a:t>
            </a:r>
            <a:endParaRPr lang="es-419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Descargar e imprimir la minuta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Logros, para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sesión en la fecha que corresponde.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Avanzar con el video 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a entregar la última semana del semestre.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69430"/>
            <a:ext cx="4689682" cy="48487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3770" y="2473378"/>
            <a:ext cx="3627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Minuta de sesión: Logros.</a:t>
            </a:r>
          </a:p>
          <a:p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Descarga e imprime la minuta para la sesión en la fecha que corresponde.</a:t>
            </a:r>
          </a:p>
        </p:txBody>
      </p:sp>
    </p:spTree>
    <p:extLst>
      <p:ext uri="{BB962C8B-B14F-4D97-AF65-F5344CB8AC3E}">
        <p14:creationId xmlns:p14="http://schemas.microsoft.com/office/powerpoint/2010/main" val="13414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DF5A76B-89CE-4F9D-99E5-5A1E7EC542A7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DGQSEozECp20wUAAEkWAAAdAAAAdW5pdmVyc2FsL2NvbW1vbl9tZXNzYWdlcy5sbmfNWG1P21YU/l6p/8GKVGmTVtpOalVNvMhJLsGqY1PbAboXWWgghESD1GxTPybQrUxshaFOZWzQjU370n3wICmBvPAX7v0L+yU751w7sQOVbRDaPhDFJve5zzn3Oc899w6PPX28pHw1/6SyuFweydwZup1R5sufL88tlhdGMiVn/Ob9jFL5YrY8N7u0XJ4fyZSXM8rY6PVrw0uz5YUvZxfm4fv1a4oy/Hi+UoHHyig+9Z+VxbmRzGTWzZnFSdV45OpmwXSzWiEzyn/mXX7Iu2KFN/mpwk/gsc1Pucc78KL56ZP3Prx3/+mdu/feH77lgyXBtouqrseiKwR+93YCbMOxTN2FCZjuGmzGyYziZ7pxZsnRNYMBrd+A2Cb/ib/kb9JBTFpsKjOKn7HjSpbFDMe1dS3PXM12DdOhHOnMYXng8JK3xIbCT0UVklKHvxZ/yxuYGHzdga9d/rf4mv7ZhKx1/d+KGj6IFfjegM/vFHjRgowe87qCODLLHfEN9+I45s2iqhmuxWzH0nKOZhrAa5MfwHJ1RVXhRwB7KucBCq0zBOSLBvwOeMNvPJgUlxXYe4r4HmF4m0jBCAytMRRLyVKnNaPgOqap2y4z8sEbYPYK6BwAmapYgyRR6FX4UgP4A19SjZT4lmozi3TqiRpFeXIBBFeKfU88RzoIQ+wgkbW0jCa0woQOfw7R+gVoVWE9IeZ0MJMMl/IPEAamXsaWAAQEyyyQum1PmxaKdAsTjgLE8QpWLsm1hdHVQwIOidJ7hyri5taMnAklk3PC8+8CBi05IK3z4wiDOMAis221wNysOQPFR2A/8v00o8wHuKp8J82YR8ym4t6MG2SoU1pBxaJDdwhqkKxhS6wrmE80BD/x51f+iswEVjymBn/REN9SqWG+GiFvEOtD6RjZ7GEJ9KCpOhlmDyZg1ok6kke8mliJ53OTBKtiA4RzIlZj2YDJ5lgeJf2wpH3sjquazvIuaDxvTrsObQEyUZ1+gtaAZlMhrYPifR/qpQB+d8O3YyPPZm4o0qoayXKNMFAKYlW8gBQ30yZ3IJzIbjAQVbAzkO4b/hbgyWjwm7+6xxHnP3fDODrrmAlzc5F4sG6vLhhIfI1g1kLS48fotlcRlZ1jhmppZozwpE6gxyHhDVA8m36KxiNbPvyfyrMX+EUlegFVpknLRUNJrc60grz6sGy5P2c13M1+AGzAxR1XPMOmMTkAg7YPXJ3dfDy7uJR8mGaMm5SzLpg6hlHHhie+Y+ojGGYAsou6BYVD8T/DbYF2EL977MqWMTJHfB/Vn2UKsmpS89LEPJ+P5yXHm2ZZW3PkucFDx4kbSo4oFzcqt910Jv1B0Eq9Jb0A8wb2075afe/znRSGr+JRK+KksaIKtf6RLsbRHJ1R80MCo1PJc3k6QQ/qEOUmzJewuYN5SkUW5FT2GGcdFfMiu2ec5ACCOcJ0YXnhdLKmEp5BRK2fPKzeQ0x1W+aVe2OXIezn5nXk5BZiN0BGvIibrOdTl9BM2GuuXjc2U63chJtTjRyTR58V/4jnJRwKVoA51h3b1dUsk00mLjPeDtR9qR37G2An8EyUQsIJ5IE9z8ZVmCRI5muYAk+MJ/9U/0yIM8jyVzhFvOK/w5HxL74Pp+V9/kYB3D2+DQHs8M2PUuGCH+LuxHr4n9Axt027/QlvfhaH5qjZKACM34SDIxx1gM12kuH+vUhoHRLfjjgaFEn0/mCLlovKrCs26DSCxUzKa59zYOx1gaTBd98oNBRyoiPaqNfw/4qE9oILCzzrDsUzhur1xaE6jpqbKEKB27SwaA6rUBA1sZ4GpqhaD2CboJM34GwD8xpGBoXVlnGgtw1cVcTv1+EpaIX9K5CeNtIA9O++9qhZRftoBYaeBujy7QDmydEmXTWfp8tCwNjB9hlQOoH3+3cLdbL/EFd82QrfKaKHDdwqJp0/N6EasN39FxSoQwl8HpxQPgf15/dGB0H7EkXrPVXo0nf4VugO+F9QSwMEFAACAAgAMZBISoCUerEjBQAAJRIAAC4AAAB1bml2ZXJzYWwvY3VzdG9tX3ByZXNldHMvMC9jb21tb25fbWVzc2FnZXMubG5nvVjdbptIFL7PU4yQKu1K3bRdqVW1SogwTBwUDC7gJN0foQlM3dkFxp2BqOo77EPsA+Si6t3erLR+sT0HcGInTjFttVLiGJxzzsec833fjA+O3hc5ueJKC1keGs/2nxqEl6nMRDk/NGbx8Q8vDaIrVmYslyU/NEppkCNz7yBn5bxmc27u7RFyUHCt4UKbcHF7SUR2aExHiR1Mppb/OvGCcZCM3LFhenIuScaJLYsFW34U7Ff13Y8vXr5/9vzF9wdPuvAdkkUTy/O2pCNNtudP+5P5cRh4CWSkXuLTi9gw8XVQWDCLPdenhrn803dcmw4Knob0zDDxtS9sFobUj5PIcx2auFHiB3GzGB6NqWOYseAlJ+9qjt0klcwYyRnJBFtILSpxxciCKUZSWVairJnqKecEE8v1k5BGcejasRv4uMyQsuBlxQqpHxOeE1ZXUpG3UIfrt+xS5KJiGf4XkYtULD+V2BXEA3cWimuMbe9z+NEVJ5ksRCnkfh+c0Dp3/XESB4EXJdR3VncM81hglZw44rL+XQ7LE1oRDQ1zJJUC3Gp4cNLMXxOvSCyzYfVP3PGJB78xggi5Znk1GMaUQmemeV2wnjAYHhrC1EXReRDCwLhlpWRWf0jboVBM8+XHbkq2tawnvevbAUyoHa+V8DZTc00EaItSPK360E5oFFljmoyCC5h0YKUcEBCcGmZwOiDgNY0MM3J7InzrzB1byAXk34oaSL5I5pIsag7TztIU/iiC9NPr/NOElRVXQiqkENBCgK7qQSUj+moGbXQt7y7f79VCfuVEqgzeAFsrnO+eWiBCNnVwsl7N3J+TY8v1qJPAqDnBeRK32ihJ1dRdcFVAJeA6u2LlBxj+hVQIpoR1YHr5CaunNVAcfIXBQ6MQ3NGjR52U+Q69eLQ/DNyG+G1idPglRMEKw+CqoTDa8e+e6Qsw4exvBQSL8r+hiWzqW6EbPNRC4CHWu8z5rR08Xmug5ijpLFU8a/UcYGdi+Vfe2eznIA8H2dNKTRRnucARA44hQo3tzQToVjvkCGYXaMMM8AGkDzVY36yXGrJcgzFFrYyPXNDEkZBzxd4sr9nOcRRcHcTDRhHGvoISK9B2kcqdU7j+cYDu8QaEjK1MPifTziv6/es2lR902SLw8G+S8QyWFvKdLa8zLr84yzkdRW5MERdQlZzzy57Qhv9tX+9TP4Vdac63iREagsYRAecXCt/AhxvT0kf6tf3ZhqHFbuzRxoB9dsXnLF1eS9xxkVwUyGnWn3c2oaslaQ1o48n+/cfjZF4DXAXzhxwt64xt2ejBzrDlwPLvvBLFJhcaDzz6CiztY4ar6tMBG5YbWm/pm921rKVyqy4NUzcbtYAGsjzv7VJErdA+SWzLtymyj5Upz3vZ3kUBSXAFvDhKPGuE8X4j0XhMw72VgsamEjZWArw+Fb1bii5te/xw6LEFqbvHHtU6BaPZ3/F57sAazSLbCkl713KC6KchaUAJUGDpTbpffAn7o996csTWaDMMLqxoh6Du1LYK2+3sFrswiJ87E4GJ4swUEm/Jrzoi7fdigdnv2mjFsWWfTIAeEbIhrZWWekD8xApPQfeaE4VhnnA4zhQCkTTqNGEq3UE/1xM2LcFJ7d/iroetHaXR4fmA0G9oULgMsTtNLMdpvmaAFWFzcOlcpH90WzI4zmSiafWay6ft1w/9frwqYJ9YPgj29hq3m4n7JURfhcYHV5oGCtJed7OObnvVOORGlpsLbe7tHTy5/YbnP1BLAwQUAAIACAAxkEhKwwIbNc4FAAAOFgAALgAAAHVuaXZlcnNhbC9jdXN0b21fcHJlc2V0cy8xL2NvbW1vbl9tZXNzYWdlcy5sbmfNWG1P21YU/s6vsCJV2qSVtpNaVRMEOcklWHVsajtA9yILDYSQaJDKNvVjAt3KxFYY6lTGBt3YtC/dBw+SEsgLf+Hev7BfsnPOtRM7UNkGoe0DUWxyn/vcc5/z3HPuyNjTx0vKV/NPVhaXK6OZO8O3M8p85fPlucXKwmim7IzfvJ9RVr6YrczNLi1X5kczleWMMpYdGlmarSx8Obswnx0aUpSRx/MrK/CwkoWH/qOyODeamcy5ebM0qRqPXN0smm5OK2ay/Gfe5Ue8K1Z5k58p/BQe2/yMe7wDL5qfPnnvw3v3n965e+/9kVs+WAJou6Tqeiy4Qth3b8dDG45l6i7gM9012IyTyeJnqmFm2dE1gwGp34DWFv+Jv+RvUiFMWmwqk8XPuGFly2KG49q6VmCuZruG6VB8dOawAjB4yVtiU+FnogoBqcNfi7/lDQwKvu7A1y7/W3xN/2xCxLr+b0UNH8QqfG/A53cKvGhBNE94XUEcGeGO+IZ7MRQLZknVDNditmNpeUczDaC1xQ9hp7qiqvBjQD2T0wCD1rn55YsG/A5ow288mBN3FMh7ivgeYXibOMEIXFljOI6RpU5rRtF1TFO3XWYUgjdA7BWwOQQuVbEOIaKFV+FLDdAPfTE10sFbqs0sEqgnarTG0/QArhT5vniOZBCFuEEUayn5TGjFCR3+HCL1C5CqwlbCglOhTDLcxT9AEhh1ubB4DFAqs0Ditj1tWqjObYw1Kg+HK5iupNMWLq0eUm5Ijd479BAztWbkTUiVvBOefg8gaLMBaIOfRAjE4JWYbatF5ubMGcg5wvqRH6QYZD7A/eS7KYY8YjZl9FbMGEOd0ooqZho6QpB4ZAfbYkPBUKIJ+DG/ONtXZRQwyzEs+IuG+JbyC2PVCPmB2BhORchmD8ugBE3VySF7KAGxTtSEPKLVxPS7mJrkVxWbIJlTsRZHBlw1zwoo5Ydl7WN3XNV0VnBB2wVz2nXI8WWYOv3wrAPLpkIaB6X71tMLAPzuhm/ARoHN3FCkOzWSRRphIAfEmngBAW6mDO3AaiL2P7Co4CggwTd8z/fkYvCbv7UnEau/8IQ4Pm+SCUNzieVgvl7fWiDsNYJZD+mOn6DDXsOi7DwzVEszY1QnRQLlDKlugOH54NNiPPLio/+nNnvrvqw+LyHJNFG55EpSSzOtGq99VbY8knMaHmE/ADTA4iErnmGBmHg8gxIP3JzdfDy7uJR4lGaMmxSwLng5rqGO5U1sedQHMMwAYw8VC9qGrH+GhwGdG36d2JXFYWSK2KKpP8kUBNSkWqWJIb4YzksMN81ytubI5sBDo4kZST4odzWqs710zvxBUDe9JaEA7waWzb5Mfcfz/ROGr2EzFfHPODWFCvxI1eJojs6o1iFlUevxXLYg6DwdYtyE6ZIVcjBNucSCgMqi4ryNYlRklYxzHMJSjjFYmFU4m0ylhI2GqPVDh0l7hIFuy6hyb+wKfP3IvI40ZyFyA1zEi5i5euZ0Bb2EDebaNWMz1cpPuHnVyDPZ36z6TZyXbCQ4AAZYd2xXV3NMVpS4xdj5132VnfgnXiewSZRBMnzZjhfYuApzBJF8DTNgS3j6T/XPZDCDHH+FZuEV/x16wr/4ATTDB/yNArD7fAfo7/Ktj9LAggfiacR68J9QF9ums/2UNz+LAXPUXHQ8DN+CzhD6GeCyk2C0f+ER2oKk1x6OBrkRvRrYpo2i5OqKTeo5MIVJce0LOsJevUfae/dlQUMh+zmmU3kd/69IaC+4i8BedjiWMOSsLwvVcdT8RAnS2qY9RUdYgzyoiY0UKCXVegDnAvXVALMDvGu4LkintlwF+tnAJUTs2RyegTbXv9voqSLF+P591j7VpGgZrcDBU+Bc+eTHGDnapKsWCnT5BxC7WCMDSCfwev/aoE52H2KKL1vhO0J0rYFbwoTT5ydUAw63/4AB1SKBr4P3yecg7fwi6DAoVCJgvYeV7NDQyK3+Ve6/UEsDBBQAAgAIADGQSEp/yZY9BwQAALkPAAAnAAAAdW5pdmVyc2FsL2ZsYXNoX3B1Ymxpc2hpbmdfc2V0dGluZ3MueG1s1VfdThtHFL73U4y2yl3jhZQkFNlGERgVlQCK3Si9QmPvgEfZnbV2xyX0ygS1oSJKqqq5qdRW7UWvt8HbmIDdV5h5hT5Jz9kfYxPX2hITJUKLvTPnfOc7Z74ZnyksPnJs8hXzfO6KojGbnzEIE3XX4mKnaHxRXbk+bxBfUmFR2xWsaAjXIIulXKHZqtncb1SYlGDqE4AR/kJTFo2GlM0F09zd3c1zv+nhrGu3JOD7+brrmE2P+UxI5plNm+7Bh9xrMt9IEDIAwOO4InEr5XKEFGKku67VshnhFjAXHJOi9opN/YZhxmY1Wn+447ktYS25tusRb6dWND6av4N/qU0MtcwdJrAmfgkGcVguUMviyILaFf41Iw3GdxpA9/acQXa5JRtF48YcooC1+SZKhB2nThFlyYUaCJnAO0xSi0oav8bxJHsk/XQgHrL2BHV4vQozBPMvGsvVrc++3CzfW1td/3yrurGxVl3djElEPuYoTsEcDVQAQm7Lq7NBnAKVktYbwBt8tqnts4I5PJSabbtihBy+k5prQ+0jL5CRU2PWOnXY0GpUHnKxApazBtmGROy9orHRZIJUqAAFcEltXh8A+K2aL7mMVn4lsb7jcWoTwAOJMnK3YpxTiCtUb1DPZ8PU0hkf614vqR/0EdHfqL5+rLrwhES9VH31Cp4/VQ/+v8Rh/ZSov3UbrPbVGdrqdjwQgmWoeuAY6G9VV3WJ3k9n/gL/UB2rPgGfUO+j0WK0BEns/+T0M/hBfKSlOoB6hhivVABkQt3WhwklpIuwH59H7EAC+gl8PYMxNIavJ5gaATIBUR1wP0BO6gSYqlPAPFGdfCZWP6pT/XwAm5ALUmBA6kEhjkaASVSCi6noA7BAmEOscFLZhGaaUwx7jgR5XausrS6Xt1bXl8sPrr1jyhOqPx2mKEOMnOrsEOCyV4PECxyi0voggzBW8gXJ4jASR5gQpHCgn+nvIMFwCFkf5acp0WguAPC+On4PZPp/lTk5oavX6CVkOX2CA2nGSoJliaQ51VK9ewGnZY/Ong48pxgWOHRxeGyxJ7BJ1qiDZq/Bpwe/BkH26mZJ+jFy1E8RHtWCFiFkHyZn2GVq8Nu5Q8qhN5poEDHowsoG41nEVNr6OeT+Wh9kijsze+OTuZu3bs9/upA3/2n/cX2iU9LkbNqUi7TLWZrY5gxanTd//QsmdibjGxXptd7fPmXzXvl+ltqulx9UM+r/+4wH/Qv1eybLX9RPmex+HdlyQ93VhWZKP8sY9hh8g2jnPol3MO6iXnQedeG0SjqzaSrzEup66zY4lufVqOsK837bXfXBpB2/DW5WI1epgjn2roczDhfcgWLY3GKDC2Lp5twMXM7GTuVygDZ63S7l/gVQSwMEFAACAAgAMZBISrX8CWS6AgAAVQoAACEAAAB1bml2ZXJzYWwvZmxhc2hfc2tpbl9zZXR0aW5ncy54bWyVVm1v4jAM/n6/AnHf6e6VndQhMcZJk3a36Tbte9qaNiJNqiRlx7+/OE3WBCj0sCYR+3lsx7HNUrWlfPFhMklzwYR8Bq0pLxVqvG5Ci5tp1mot+CwXXAPXMy5kTdh08fGn/aSJRV5iiR3IsZwNyaEPM7efMRQX49scZYiQi7ohfP8gSjHLSL4tpWh5cTG1at+AZJRvDfLqx3y1HgzAqNL3Guoop/U1yjhKI0EpwJS+r1EushjJgPlIV/YzktOHOn/7A9qOKqotbfkJZYjWkBLiIl8vUYbx3HiPX2WOcp6g4a820C+fUQahjOxBxs7vvqIMMkTTNv/TI40UJRY05px/xHcOE6Qw44dZXaFcJOCFMNDFV3DlsXe9C0Duazj3KY6rFOwJ63qwEPDRMwYLLVtIE3/qbKoSb4+tNvMBiw1hygBCVQ96Mkk/kVZ5N7Gux/2BN8qL0JfT9JBXwdoaVl3CgbtY3+NXq1u7K0Kn77ogQwk7pwxS7JU98rep6xEyUPbIZ0YLeORsf5zBoakj+Ue+Je45z9ffWIETcyyc1Z+8FSM94OiqIFWn8JhaFLBQmM4LrQHfLU2srkspOcop5WRHS6Kp4L8Ql+3tZVSaHBhcr53urFRTzeBUw9kczZoOy2XPcT86a9yQ3c9Cf7nuPNFmi99MidYkr2rzs6SmE8czY2IKM01OM3BPGjjIe74RAcfGHiLVRG5BvgjBxobhQoMa6150wzUET5OgBmlyusqpc3Kq/LytM5Br82oUlK9yrOyAFS0rZv70K4U3KA4YA9aOqivjjxP63peBwjUBEJlXvmu7Q2epW6Ypgx344Q8U9spDd0uV6dKhhlvqB9josOWcZlRPul3R90q8QwL9CfyrSStyfGAZ0faaZMreLJp8v4b7XKLF7NcZNl+4yezZ9VLk2NiPK2iU+O/kP1BLAwQUAAIACAAxkEhK70znV/EDAABKDwAAJgAAAHVuaXZlcnNhbC9odG1sX3B1Ymxpc2hpbmdfc2V0dGluZ3MueG1s3VdRbxtFEH73r1gd6hv1tSXQEJ0dVYmjRqSJVRtUnqL13SY+cd6z7tZNw5PTCBqUqkUIXpAAwQPPR+OjThObv7D7F/glzNzeOXFirCNyCkLRxb7ZmW++mf32PGctPml55DELQtfnJeN28ZZBGLd9x+XbJePj+srNeYOEgnKHej5nJYP7BlksF6x2p+G5YbPGhADXkAAMDxfaomQ0hWgvmObOzk7RDdsBrvpeRwB+WLT9ltkOWMi4YIHZ9ugufIjdNguNFCEHAFwtn6dh5UKBEEsjPfCdjseI6wBz7mJR1LsvWp5haq8GtT/bDvwOd5Z8zw9IsN0oGe/M38O/zEcjLbstxrElYRmMaBYL1HFcJEG9mvs5I03mbjeB7d05g+y4jmiWjDtziALe5mWUBFtXThFlyYcWcJHCt5igDhVU3+p8gj0RYWbQJmeX05Zr12GFYPklY7m+ef/TauXh2ur6R5v1jY21+mpVk0hizHEcyxxPZAEhvxPYbJTHokJQuwm8IWaLeiGzzPOmzG3L52Pk8J40fA9an0SBiloN5qzTFpCsrnCDbAFzb7dkbLQZJzXKYcddQT3XHkWEnUYoXJHs9ErqfS9wqUdgN0GSjDyoGWc5dUvsJg1Cdp5LthJio+2y/EYdEvWFHKqnsg9XTOQrOZSv4fpNDuD/KzSr50T+obrgtSdP0Vd1tSEGz1gOIDBSX8q+7BO1l638DvGxPJJDAjGx2kOnxaTnae6/5fQDxEF+pCV7gHqKGK9lBGRi1VUHKSWki7DvnmXsQQHqGXw9BRs6w9djLI0AmYjIHoTvIyd5DEzlCWAey14xF6tv5Yl6OYJNyUUZMCANoBGHY8AkacHFUtQ+eCDMAXY47WxKM6tJw54hQV03amury5XN1fXlyqMbb5nylO7PhinKEDNnOjsAuPzdIHqDY1TaEGQQayVfkCyakTjCxCCFffVCfQUFxueQ1WFxlhJN1iIAH8qj/4BM/6kypxd0/Rq9gixnT3AkTa0k2JZEmjNt1dsXcNb25NnTg+sE0wKHPponNnsKm3SPeuj2BmIG8GsQ5e9unqKfIkf1HOFRLegRQ/Vx+gy7Sg9+PgvIOAzGC40SBn3Y2WgyC02lq15C7W/Ufq68t27feW/u/Q/uzn+4UDT/7P56c2pQOtVUPerybKxZmjrXjGaby7/+lomjyOTJRASdS4NJ49+bTKoPK5/k6eZ65VE9p+K/zvlo/07+ksvzR/l9Lr+fxg7ZuXnqwvikXuRMewSxUXJWn+kzi+dmkDyB+vB8SmexWWrxCnqaOOm6UwWlJXg9errGSieenP9Jpfpu9IY09kpkmRPf2QpgH3//LRf+AlBLAwQUAAIACAAxkEhK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xkEhKw6Xsm/wAAAC9AgAAGgAAAHVuaXZlcnNhbC9pMThuX3ByZXNldHMueG1snZIxb8MgEIV3/wp0e0y8RRZ2tkrdOrSzRTFxqeCwOBz35xcHJ0qlVo6KhAToe++4B+L45Sw760DGYwNVuQemUfne4NDA2+vT7gCMosReWo+6AfTAjm0hTHXAl6BJR2LJAqmBjxjHmvN5nktDY0gO5O0UkzGVyjuepvPIFyUfsxSytjb/Uq9n0BYFY+J9MjY+Y5vWaZcRRkE1sGg6haXBkwf+F9DrDUBvOWjaAE5hA/gcN4Aw3QGC33pedmqi6N1PJUqXHs3JeImJXYYwdQ4u+2ZZd810v6baOU0kh9STxeF2oTX634ooGWScrHywTvVoHcGvjRWC3327tvgGUEsDBBQAAgAIADGQSEpfT8qobwAAAHAAAAAcAAAAdW5pdmVyc2FsL2xvY2FsX3NldHRpbmdzLnhtbLOxr8jNUShLLSrOzM+zVTLUM1BSSM1Lzk/JzEu3VQoNcdO1UFIoLknMS0nMyc9LtVXKy1dSsLfjssnJT07MCU4tKQEqLFYoyEmsTC0KSc0FMkpS/RJzgSovTLyw9cJ2hQs7LuwBMvZe2KGkb8cFAFBLAwQUAAIACABNnJVHqQHEdvsCAACwCAAAFAAAAHVuaXZlcnNhbC9wbGF5ZXIueG1srVVNb9swDD2nQP+DoXulpB9rG9gtugLFDutQIOu2W6Daiq3FtjxJrpv++lGSv+d0K7BDApvie6TIR9q/fslS75lJxUUeoAWeI4/loYh4Hgfo8evd0QW6vjo88IuU7pj0eBSgMucGQFPkRUyFkhcawA9UJwHqGTAwI6+QXEiud8B9BtxtpONTdHgwA5dcBSjRulgSUlUV5goQeaxEWhoShUORkUIyxXLNJHFpIK/BLvXf0fDLRE70rmCqhyz0+wPXJC3Hi+IDkuoECxmT4/l8QX7cf16FCcvoEc+VpnnIkAeVnNlSPtFwey+iMmXK2Ga+S3LFtDZJWNvM10u+uMg9JcMAOYd1xpSiMVM4zWNEHJZMgP1NSlVS86gBreFVW17zWr+1eV83brZzpHMuyqeUqwSO+pDOOgn0yTCqn9nrWgU9Ngq6M0zIk+xXySWL7Ou3VozzBXIBW8XZPLGqQjiApzsaaiF3twADFdUdxG3TsGsatqCWA7fRVx0Fam67YVSXkjWlmvnPPGLiC5WSGllcaVkyn4yMNZYMwT5xV66b1DXET3SWnv1Db4zfqDU/1VudsYD/0ZhPQNTWhOcRe7nj4KNZBjXVDIptbFgXKTYxu5xU+ZT1dD0wuRzrpsBFPE1lzGAMI6op6exkH5RJqsAlLOUI2zvYC054nKTw05MM49O9NBmV20mG3sFecCrC7QS0NbdlJOM6jsTUKsgnE+vED0ulRcZfrTwHe0YvrQ7fGrnm6Kbg7cH5/I9RHMRoBnODJlaXeertq+bwwcypVp3PunCWgVphHpguC+fVzEJZjHwitqFlqm/7OTX7sAcd5Tw1HdNc30HvolrxV+ZVPDJfusWJqUnCjGYC9OHipMcA/YTtMghvTfsibkTe1AFjYt/cv61os+Xr1rmu7+uwDzV85qxyGDdTH0EdsRRlHo16iIvuI6JS2Gk3klEvZRu40eIYRCqKAJ3CQ33ny7PL7srni8sGa/N6cIFdLu9Y6XXCnYJIrev2In69G+DxN1BLAwQUAAIACAAxkEhKUxvEdGYBAAD3AgAAKQAAAHVuaXZlcnNhbC9za2luX2N1c3RvbWl6YXRpb25fc2V0dGluZ3MueG1sjVLLahwxELz7K4R/YCW1XgPjBb0m7C0QQ87DjmwG2xojabEJ+vho7Czrjdck0qmrqkt0q/r8MEd7yGV5mn+NZV7ij1DKHO/z9gqhfr88Lul7CjmUvDkhP+c4LS+7eLesWENzGeM0psmubN5iNLwdpKRWTrWKGUaRZJ56hZzntnEduA5s4xwltt/8ZfHum8I+xHLZtd+csZ8bdjGHVHZxCq9bOFd/pM4n+JbGaW66vBVsvfX4anVsvYgRLrmvVAOAQJY74nCVspOaII8Zx1CNokABEc5JJyqRlEOrhk40F+Y7gZhkjLpKPW3dSGvjqK0SOkJ0e82rztZhMBJjRAgB5ioXMBiMmhqahwa1LhAcGBBVG00UoMEOZmDVOy8sR4p6gXFlxgDGp+Wepvu4rhP63+Mc1/kPw4tfcJFds7W5EK5+f0ipiW/D0/PjWAJ6PqTwHtib65IO4fpPLt+go2oNa5v6y2z/BlBLAwQUAAIACAAykEhKYwn2FfIMAADDHAAAFwAAAHVuaXZlcnNhbC91bml2ZXJzYWwucG5n7Zl5XFPXtscPji0UkHoVRSRtqVcvVXFihlCBimgJUKOgCIiIkSFhiGFOYm0LqAzPZxmqJFyZEk0IM5EEAhUhFoSAQFIJh4h5YUgIyJCEEELuQe/rH++P+8f7mz+Sc9b37LP3Xmuvvdfv8zl3fBGehvpm+gAAGHqd9vgBADbmAcCGyU+2QGQyrD8Juuhhf/B0Axi95lOQsQl10vskANTkGqyEbobsT2NPX8QCgFH72k+PG0O9BgDmAV4eJ5FJwXLQ+941CcidS/ZO1uMAzB8PvvAuJGUykEf+uctkv8HuzSc/34azKTntZvuV2+UbhZs2bL/2rVsm5vufb7H27IVRR3QIRlMVfJVtQQhyQQjSjNKoMwtIHOI8bojJezJjQIt4FifulA74uAbhV+a4noyQViMAaAvCnLiquIoTO4/c7SJqZSHy59A0j9AI5u1+SMJch6k8C7L7nuQ43+16ZBfTeByy2hyHHphKi/7EfAUZ9HMuyWMxRE2gkwlk8Z+Qm/u8oZtb6Mwz0OVqyefQfSF1EwB88XcrPQDIvLOO1/E6XsfreB2v43W8jtfxOl7H63gdr+P/L04Yo1VxLkGPvnVDbgCAbdvzoAYvPPZB/0f9PoXw9/8J3yuZ77ZuvdyiVQppBcEpEYrpOh7DInW6xgkBMlh4nJNMmSCEOo9GYW7NaFUkOgarlscQ2ef2DDY3vArgBKqSfZnag+wbE9QV6NULPnD1tdSwWSQuVZaQKNwIAHTVH/uLR2q2Pkg4j/YVDqAn6OMOMWCdF5ghjNYwEnK6vvFn1Nu9R/gz2UKLt8pCIrsp13QfyhJok/ttRRntO5DhH5xcDvIv9gwcSh0dwjfNbsQ4eUqSKxUsEFQCqFk6L5aKc9qjByirCHGp6nmJUqFqljUm8g9hD0jh4IS1JDGna+YUyRRUFnVyYcTmlKWxDH8YYSnUqWXhXsjKuxtNySNOs83YevI9U2uLZMWQf643qnV1ies6OizCOYhgMS0KfqVm7HX5WRpRpxFx88HrHLSgZtDFNvKNaUjaHH95nHuqJ7A7K6IhaKFW2Osv8GPWYVTOhGIMd7dR7ynglpZ2/DZLALr3oWfpgeP/NYgXohPdkOnSbDWPoKwbalGNpr57pC6/y7t03YHj9vh57eiIgEWYf1A8/ben0xUzdcOihqookX/s0NLdqjhivn7v4Xp+D1PumI9IiR6sbcip4TykMEorhuSMt/S5BhdcS7fErsdf9lQhSIkiJzfhWXtR9vZrIaLBUwUt4xZ3MY9Q4LGMslEnuWwhr+QYMqZXFg+alJQ7mtX3+L0M4v+BkRJomQ+5IJbnwszh96h45ik7QixZ0KiYYcf9a56rTT+z8ekJZDIhT2PQgqTLF7L4YTcG0nAXFwYbSeHIBB63ri/IDqhmO9rM98E9mwbRKsj5vsGIarBx9gyS/Pqwnv278ke2NEsv7Olq1yDnbE0121pGjQvia49evQmmySoqsa/Dwpqm05xk8WTbmMBfUJvFFWp+tpAyo07ayZJtARISqcSy6/wPPW8bav1+qpFoWjL/KytzcvB+adxDiSPu68jkr7O1U+8icuol+Debx1jqxiBuNBhmmd0VKlSz4jSDLjCeWyIItGEYwS3DnF6LhxjhWnCkww1Rcvif/Nyded2hwghKP5oXgTPp/83Hwdlrb9ClLYBmqGPAPKJbM5/gIWFxO0HzvFmOBuNEAHk/z7D0bslJipDo1gc3ha6yfAckRXt2+cPEAsyIzZDTg/1Pl1dGbCnc/6YlBVp8Ojp+PK8Ot4Bm54QOhFlqv5dUy9MSf0DyjRuIK2LYfrjKxyxkzd/GRKoOXjaA1q2lEWkcWrv5XxvvdJlsAOuP3a7lH3/15e+E89eytYFxNjn/M/RMv9lEKa6q4At2EHGu6IcxYH1vBfeUd7FlkjNCKjNz3dCIEa00vWJV2mAG0tpJn+e1riqq/O0wI0ui47oMV9PxbsRaZBKkdThQJmskE1fVpYL513vldJVz2HL88JEKXmSQWCZZCSPhmooavZjG18Fjj7LwvgULSzWG4oRe4QlaxIKg7ihhNPdstww8v6w+45d8BkfB6Lfp35vb0nrOrw4pk49LFqUcat9T7eUC7JXz1TjVyezi3CXSCVFFxNlHFnvKb8fSY35GPxEGyWAD49xQvKtbPJjmXpkYrOLgeNxQsLoohjN9U2AIRCv7PWENVZXsXSiznvaQ1fmCwAFZ6aHusWLdykS/5tejPnbIg0NpNgdLp5YVMk9xSKq8IUzM7JdnXGS++vsCvJBJa3ycPjdHntPGUyMaeJFJ4mw7zKGQEIGvZqwsPIoqg3WXSWv65Lk4j32x46wJcTVm1wD7Y5Sua5aiqiypBOiIgHUMQAdD3KI2s9Qkb4e3QlHY+jyWHvbZDoT73iEajv9+VTMresjsFPiiHLLj2JPKdnrg9QcOVhNysy+fZXWZ3HH3psmfoq0UiiVO+l3pMuGV61W20gdPHLbMK7cwAFcDPJEbUIxUuJEs/WgL+6Pv/BbGTOSmIWjI+5Zl+SJBf4fZeGlU2C6RseUX3yC5z+IWMUY9QTc1ofxDdV7os7+MZrbVWEtr08ORvUL4HuEFPXjO5ZxwVDeeY/0fBthtb5kuPXAJ71pS2ylwFmsc9Lm+MrPO+rinMvvKm3RXF0fBx2iGwbIsaTsKbVbLqPQlc2FTlriGYdaZkt/pXDJPbG8cQJRC5/30h/U7UpFYQFrbMz1kvPKNsgFnit3U057ZZnJ/wbemfup4XtiwfYrdVw23o+HxTTSM6ytWuO1uzT85FpQKvhz+D6uJx/kkgc3z+vSanrMokzxFwKSS61gSn92q087SRCvjdp7GixezaRHgsTbj/5swo6mzHxLmx3NHz4cI7r9QG09mUekRYqp4qVlyJD155Ajix0oJ90nd1JOqcqFxHeY37044tUr2SaThjlax8nBp7XhxAaxz4gDKBuMgesbBnwp32cnS1uRQo5FHLjjDF/vcaSFaqT/NNDhprBBFTr6uaNtobN5jeTi0bkb958XVLViyLQf20X958+Lrs3Jop9lu7k0iVXXrlzl2BdQgZ59wncMKCx5l79pbQFG3nwDhhbju6GOe4U8mK0OzRLZW3Hjcz/HmNUW697zqWSqd+y3T2tYkz6AY2q/S+54W0BotZz/3CiaoJaXJkaOXKgJN34eAC3NfK9xrgq8gUmaKT3A+RGMC0gLRuenoqAIqfVbmgjPEBmQ/7jTE2ueER9pPYdOFUuXva5laY9ypEmeKd+X7XRwYR5MoPUI7RHkQeYsTIwbmd5HZYLER5PzpgTw8eP8lVHFXAr5lnFvgHwNZt3RScq5s0Lhh7idcxF/n5LjuPEa/KByZH/ci7sUPdgcFdl/Jy3i7MTTh6sdEeiXuRJ2MCjglgTal5RcThWSfclLu9Mxxq6ogNn8mA71yw08dNtmIuqD7GwcRJX8XR9LMthIVbJEWoxC0ruZhx3vsRM6OPb89GDKumVHX3vurfCwohTHMqrqMCqESGuoxK15yhm3cuM9qv2JrkvT4r9036KIDae9/3+oplUkWKcWEFMXgOZ+G/uekKoN/5MjI1uxJci7qMRsDXEkssA7BhEQZezFBKEfckUS5jYscty3vwVZY2vvJvjnzLFwAfveXNhgyBd6XIsKrtFfgvRmHS+wZqZzpklQ4+Ze1YIBQ/qMoy2mS5L6PNQ0//8d+uXLWDYk4HNycdHDnWdMvwx1EPsTlgQT4TFqQR9xlVdqbDnmS31PZJGMP8HIQNc0SjLj3oxfWau3llpQGUBl0p+sOtdkJZ9IRBy6Em+LIBFXRCGWAsBMAlh4L58xWw6Y+yKXTSvVoxATVuSrjd6bD3X7S6qXix5dPvZzH5iGILiJW5rtna7Grg/9SwQ8S9EOlPdaRotXlJZYsm4cyK+seUgKV28p0ufNfr+kzLbrDdl+wzqxM4+5CXGqHYTafxrcUBROplNWGl+ZWRbB/z/08qYq40/pMQy8+DZrP5N53E98wI35ydzmTurM1S+RgxRP/FCncq6K4aqcmDRePmdmp1TwiJ0WrEAivjPUqJ1x16q16HXG58OUbmjQ9YMZCYTDi/mk3Wvh2WxirceIgYXcrFplf5/gudmeCy925F9t96OTk8d9sLZxsYg4NVBoAgFFHcuStB9PDWzKqe9oZQs69A1bGb9bWevFN11oJQXsYWbeuzPc7/+8Lb/vudJ367iqeU4vQ0LrDfeGqEawnZTP/xElIV4/0eEjMZiFFJ4X0oqcu8toFceQl5mcA0AZ6fFDc7PcKQQhzO6TDr5CkfxiI0ha8//qA9l6rEjG36/37EU23x7wSkvhXTIfu25h/F24oImjQTpZQ21dPYdzYb6yilmbYsxfsYkajTaGe385caAkAl3TtkQqYjK7090R7fAK1Bby+Q3gw3K7c/hdQSwMEFAACAAgAMpBISrE0Q2lKAAAAagAAABsAAAB1bml2ZXJzYWwvdW5pdmVyc2FsLnBuZy54bWyzsa/IzVEoSy0qzszPs1Uy1DNQsrfj5bIpKEoty0wtV6gAihnpGUCAkkIlKrc8M6Ukw1bJwtIYIZaRmpmeUWKrZGZuABfUBxoJAFBLAQIAABQAAgAIADGQSEozECp20wUAAEkWAAAdAAAAAAAAAAEAAAAAAAAAAAB1bml2ZXJzYWwvY29tbW9uX21lc3NhZ2VzLmxuZ1BLAQIAABQAAgAIADGQSEqAlHqxIwUAACUSAAAuAAAAAAAAAAEAAAAAAA4GAAB1bml2ZXJzYWwvY3VzdG9tX3ByZXNldHMvMC9jb21tb25fbWVzc2FnZXMubG5nUEsBAgAAFAACAAgAMZBISsMCGzXOBQAADhYAAC4AAAAAAAAAAQAAAAAAfQsAAHVuaXZlcnNhbC9jdXN0b21fcHJlc2V0cy8xL2NvbW1vbl9tZXNzYWdlcy5sbmdQSwECAAAUAAIACAAxkEhKf8mWPQcEAAC5DwAAJwAAAAAAAAABAAAAAACXEQAAdW5pdmVyc2FsL2ZsYXNoX3B1Ymxpc2hpbmdfc2V0dGluZ3MueG1sUEsBAgAAFAACAAgAMZBISrX8CWS6AgAAVQoAACEAAAAAAAAAAQAAAAAA4xUAAHVuaXZlcnNhbC9mbGFzaF9za2luX3NldHRpbmdzLnhtbFBLAQIAABQAAgAIADGQSErvTOdX8QMAAEoPAAAmAAAAAAAAAAEAAAAAANwYAAB1bml2ZXJzYWwvaHRtbF9wdWJsaXNoaW5nX3NldHRpbmdzLnhtbFBLAQIAABQAAgAIADGQSEpocVKRmgEAAB8GAAAfAAAAAAAAAAEAAAAAABEdAAB1bml2ZXJzYWwvaHRtbF9za2luX3NldHRpbmdzLmpzUEsBAgAAFAACAAgAMZBISsOl7Jv8AAAAvQIAABoAAAAAAAAAAQAAAAAA6B4AAHVuaXZlcnNhbC9pMThuX3ByZXNldHMueG1sUEsBAgAAFAACAAgAMZBISl9PyqhvAAAAcAAAABwAAAAAAAAAAQAAAAAAHCAAAHVuaXZlcnNhbC9sb2NhbF9zZXR0aW5ncy54bWxQSwECAAAUAAIACABNnJVHqQHEdvsCAACwCAAAFAAAAAAAAAABAAAAAADFIAAAdW5pdmVyc2FsL3BsYXllci54bWxQSwECAAAUAAIACAAxkEhKUxvEdGYBAAD3AgAAKQAAAAAAAAABAAAAAADyIwAAdW5pdmVyc2FsL3NraW5fY3VzdG9taXphdGlvbl9zZXR0aW5ncy54bWxQSwECAAAUAAIACAAykEhKYwn2FfIMAADDHAAAFwAAAAAAAAAAAAAAAACfJQAAdW5pdmVyc2FsL3VuaXZlcnNhbC5wbmdQSwECAAAUAAIACAAykEhKsTRDaUoAAABqAAAAGwAAAAAAAAABAAAAAADGMgAAdW5pdmVyc2FsL3VuaXZlcnNhbC5wbmcueG1sUEsFBgAAAAANAA0AAQQAAEkzAAAAAA=="/>
  <p:tag name="ISPRING_PRESENTATION_TITLE" val="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4F0ED1-F9B3-41DB-A6B1-0517B0DE1A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8D18B-0570-44CE-AE70-B602FFA9BBD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279ABB-0141-442F-B913-CA369585D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</TotalTime>
  <Words>487</Words>
  <Application>Microsoft Office PowerPoint</Application>
  <PresentationFormat>Panorámica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Presentación de PowerPoint</vt:lpstr>
      <vt:lpstr>Cuéntame sobre ti</vt:lpstr>
      <vt:lpstr>Cuéntame sobre tu Servicio Social Significativo</vt:lpstr>
      <vt:lpstr>Presentación de PowerPoint</vt:lpstr>
      <vt:lpstr>Competencias profesionales</vt:lpstr>
      <vt:lpstr>Tarea 3  </vt:lpstr>
      <vt:lpstr> Minuta de sesión: Fortalezas de carácter.  * Fotografía legible de la minuta de sesión. </vt:lpstr>
      <vt:lpstr>Presentación de PowerPoint</vt:lpstr>
      <vt:lpstr>Presentación de PowerPoint</vt:lpstr>
      <vt:lpstr>Comparte tu experiencia de Servicio Social Significativo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Larissa</dc:creator>
  <cp:lastModifiedBy>JUAN ENRIQUE TOVAR FLORES</cp:lastModifiedBy>
  <cp:revision>70</cp:revision>
  <dcterms:created xsi:type="dcterms:W3CDTF">2015-10-27T22:23:45Z</dcterms:created>
  <dcterms:modified xsi:type="dcterms:W3CDTF">2017-07-21T20:00:07Z</dcterms:modified>
</cp:coreProperties>
</file>